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45" y="8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069acffe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069acffe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Fairall</a:t>
            </a:r>
            <a:r>
              <a:rPr lang="en-US" baseline="0" dirty="0" smtClean="0"/>
              <a:t> and Thompson.  Synthesis of SST observations from ATOMIC NW Atlantic field program to evaluation gridded SST products.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Fairall and Thompson.  Synthesis</a:t>
            </a:r>
            <a:r>
              <a:rPr lang="en-US" baseline="0" dirty="0" smtClean="0"/>
              <a:t> of recent direct measurements of CO2 fluxes and transfer velocity.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3">
            <a:alphaModFix/>
          </a:blip>
          <a:srcRect l="6901" r="8937"/>
          <a:stretch/>
        </p:blipFill>
        <p:spPr>
          <a:xfrm>
            <a:off x="3942550" y="720824"/>
            <a:ext cx="2472050" cy="220307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6861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FF0000"/>
                </a:solidFill>
              </a:rPr>
              <a:t>Consolidation and Assessment of ATOMIC SST </a:t>
            </a:r>
            <a:r>
              <a:rPr lang="en" sz="2000" dirty="0" smtClean="0">
                <a:solidFill>
                  <a:srgbClr val="FF0000"/>
                </a:solidFill>
              </a:rPr>
              <a:t>Data: Satellites vs ships, saildrones, drifters, AXBT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32" name="Google Shape;132;p31"/>
          <p:cNvSpPr txBox="1">
            <a:spLocks noGrp="1"/>
          </p:cNvSpPr>
          <p:nvPr>
            <p:ph type="body" idx="1"/>
          </p:nvPr>
        </p:nvSpPr>
        <p:spPr>
          <a:xfrm>
            <a:off x="83100" y="720825"/>
            <a:ext cx="3802500" cy="19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Objectives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 smtClean="0"/>
              <a:t>Evaluation of 4 satellite data </a:t>
            </a:r>
            <a:r>
              <a:rPr lang="en" sz="1400" dirty="0" smtClean="0"/>
              <a:t>SST products: GPBlend, OSTIA, CMC, NCEI</a:t>
            </a:r>
            <a:endParaRPr sz="1400" dirty="0" smtClean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 smtClean="0"/>
              <a:t>Use </a:t>
            </a:r>
            <a:r>
              <a:rPr lang="en" sz="1400" dirty="0"/>
              <a:t>of satellite data to intercompare in situ data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/>
              <a:t>Findings thus far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Satellites </a:t>
            </a:r>
            <a:r>
              <a:rPr lang="en" sz="1400" dirty="0" smtClean="0"/>
              <a:t>0.12 C cooler </a:t>
            </a:r>
            <a:r>
              <a:rPr lang="en" sz="1400" dirty="0"/>
              <a:t>in ATOMIC region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In situ observations in good agreement</a:t>
            </a:r>
            <a:endParaRPr sz="1400" dirty="0"/>
          </a:p>
        </p:txBody>
      </p:sp>
      <p:sp>
        <p:nvSpPr>
          <p:cNvPr id="133" name="Google Shape;13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134" name="Google Shape;13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350" y="2560300"/>
            <a:ext cx="4001999" cy="2572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0596" y="884326"/>
            <a:ext cx="2517625" cy="193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00793" y="3007988"/>
            <a:ext cx="3865550" cy="210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99525" y="884325"/>
            <a:ext cx="1865376" cy="18653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61378" y="4280886"/>
            <a:ext cx="323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Time series at Ron Brown with 4 satellite SST products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4126" y="3321694"/>
            <a:ext cx="1011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Satellite vs RHB, </a:t>
            </a:r>
            <a:r>
              <a:rPr lang="en-US" dirty="0" err="1" smtClean="0"/>
              <a:t>Saildrone</a:t>
            </a:r>
            <a:r>
              <a:rPr lang="en-US" dirty="0" smtClean="0"/>
              <a:t>, SVP, SWIFT, and AXBT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88" y="68071"/>
            <a:ext cx="8968270" cy="6111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Synthesis of CO2 transfer velocity measurements from eight recent field programs shows evidence of chemical enhancement of CO2 transfer: Yang et al. 2021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795003"/>
            <a:ext cx="8520600" cy="1134568"/>
          </a:xfrm>
        </p:spPr>
        <p:txBody>
          <a:bodyPr>
            <a:normAutofit fontScale="92500" lnSpcReduction="20000"/>
          </a:bodyPr>
          <a:lstStyle/>
          <a:p>
            <a:r>
              <a:rPr lang="en-US" sz="1400" dirty="0" smtClean="0"/>
              <a:t>Flux CO2 = solubility*</a:t>
            </a:r>
            <a:r>
              <a:rPr lang="en-US" sz="1400" dirty="0" smtClean="0">
                <a:solidFill>
                  <a:srgbClr val="FF0000"/>
                </a:solidFill>
              </a:rPr>
              <a:t>k</a:t>
            </a:r>
            <a:r>
              <a:rPr lang="en-US" sz="1400" dirty="0" smtClean="0"/>
              <a:t>*dPCO2, k is the transfer velocity.  Flux measured with eddy correlation, k computed</a:t>
            </a:r>
          </a:p>
          <a:p>
            <a:r>
              <a:rPr lang="en-US" sz="1400" dirty="0" smtClean="0"/>
              <a:t>Field program distribution shown in map (lower panel)</a:t>
            </a:r>
          </a:p>
          <a:p>
            <a:r>
              <a:rPr lang="en-US" sz="1400" dirty="0"/>
              <a:t>k</a:t>
            </a:r>
            <a:r>
              <a:rPr lang="en-US" sz="1400" dirty="0" smtClean="0"/>
              <a:t> vs 10-m wind speed shown in middle panel; grey thick line is tracer consensus from Ho et al. 2006</a:t>
            </a:r>
          </a:p>
          <a:p>
            <a:r>
              <a:rPr lang="en-US" sz="1400" dirty="0" smtClean="0"/>
              <a:t>Right panel shows difference of EC and tracer  values.  The tracers are He3 and SF6, which are not chemically active.  The larger values for EC for CO2 indicate </a:t>
            </a:r>
            <a:r>
              <a:rPr lang="en-US" sz="1400" dirty="0" smtClean="0">
                <a:solidFill>
                  <a:srgbClr val="FF0000"/>
                </a:solidFill>
              </a:rPr>
              <a:t>chemical enhancement </a:t>
            </a:r>
            <a:r>
              <a:rPr lang="en-US" sz="1400" dirty="0" smtClean="0"/>
              <a:t>of CO2 flux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pic>
        <p:nvPicPr>
          <p:cNvPr id="5" name="Picture 4" descr="A picture containing diagram&#10;&#10;Description automatically generate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8" y="2670204"/>
            <a:ext cx="3115394" cy="2316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3322" y="2216786"/>
            <a:ext cx="2927607" cy="2926714"/>
          </a:xfrm>
          <a:prstGeom prst="rect">
            <a:avLst/>
          </a:prstGeom>
        </p:spPr>
      </p:pic>
      <p:pic>
        <p:nvPicPr>
          <p:cNvPr id="9" name="Picture 8" descr="Chart&#10;&#10;Description automatically generate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487" y="1969422"/>
            <a:ext cx="2898031" cy="31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3133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230</Words>
  <Application>Microsoft Office PowerPoint</Application>
  <PresentationFormat>On-screen Show (16:9)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Consolidation and Assessment of ATOMIC SST Data: Satellites vs ships, saildrones, drifters, AXBT</vt:lpstr>
      <vt:lpstr>Synthesis of CO2 transfer velocity measurements from eight recent field programs shows evidence of chemical enhancement of CO2 transfer: Yang et al.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Consolidation and Assessment of ATOMIC SST Data</dc:title>
  <dc:creator>chris fairall</dc:creator>
  <cp:lastModifiedBy>chris fairall</cp:lastModifiedBy>
  <cp:revision>7</cp:revision>
  <dcterms:modified xsi:type="dcterms:W3CDTF">2021-11-23T15:14:19Z</dcterms:modified>
</cp:coreProperties>
</file>