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152F"/>
    <a:srgbClr val="41C6FB"/>
    <a:srgbClr val="809533"/>
    <a:srgbClr val="79238D"/>
    <a:srgbClr val="EEB328"/>
    <a:srgbClr val="0370BD"/>
    <a:srgbClr val="D74C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8"/>
  </p:normalViewPr>
  <p:slideViewPr>
    <p:cSldViewPr snapToGrid="0" snapToObjects="1">
      <p:cViewPr varScale="1">
        <p:scale>
          <a:sx n="143" d="100"/>
          <a:sy n="143" d="100"/>
        </p:scale>
        <p:origin x="216" y="1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3716A-4768-5346-8184-3FAD8C245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CA041-C10D-F54E-AC7A-E02E45BEA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F1AEF-66E6-4946-8286-F8C7FDB51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9468-381F-084C-9E08-38E37D02F16F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A18B5-3250-9A48-9FFB-3FDC1B712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E96D5-5331-944D-A2D0-40E97083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A-BEB7-8142-8373-7D3BE0EC3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98235-5455-8B41-AC97-A3183092F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9F8E9-B219-D147-BBD8-BC0A48965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D92ED-86CE-1646-9BFD-DFE3AB067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9468-381F-084C-9E08-38E37D02F16F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ED3A5-DFD8-434A-BB75-9CE6A1B35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1914B-FA94-F140-983F-CE2C74076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A-BEB7-8142-8373-7D3BE0EC3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1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B806CF-2071-CA4D-99E2-3D3884972E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FE0BFF-5260-0B41-BC95-AB86A14B1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2FB58-1241-244B-8A09-FAA1CDEB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9468-381F-084C-9E08-38E37D02F16F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B2FF2-F7B2-F04B-AF3B-C426AFC0B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2A6D2-08A0-D146-A588-985DFDA31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A-BEB7-8142-8373-7D3BE0EC3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5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B5D01-48F1-1D46-A927-ABED1FB8E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FB6EC-A5E3-394B-A702-4DDA2CA1C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A3356-07EF-0E42-9BB8-EE3935444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9468-381F-084C-9E08-38E37D02F16F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472AC-17DF-444C-9DBC-27DDB1E9E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DD699-C081-AF49-8E4F-44E1A3D4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A-BEB7-8142-8373-7D3BE0EC3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1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7D1C9-F125-A049-860D-96A5672CF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E2BB3-CDD6-3C42-BD1F-981A20ED4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1CB5B-FD9B-E743-9022-0A5ED2B7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9468-381F-084C-9E08-38E37D02F16F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6CDA8-C509-7D4A-9C5C-9D5AF6009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8B0E7-1B71-694B-94B5-BE3D63B2C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A-BEB7-8142-8373-7D3BE0EC3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9D776-21A5-CD4E-9885-586CBDEAE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DC6D3-337F-2B4D-BDEB-1677CF1FC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F9897-620F-124C-BBB8-9BEF30DD0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1A356-5128-6047-A665-BBA18DEC8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9468-381F-084C-9E08-38E37D02F16F}" type="datetimeFigureOut">
              <a:rPr lang="en-US" smtClean="0"/>
              <a:t>6/17/19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CB669-72AE-0341-BB3F-B641D3D74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EF6932-2043-6641-8DF4-5EF04E2ED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A-BEB7-8142-8373-7D3BE0EC3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20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6B0D6-D8CA-6F40-9BEA-1FD7BA2E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C03A2-DCC0-0C4C-ACA2-4269EF64C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15AF8-FA30-B642-BFAB-42B2CE1A3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478CCF-E1E8-4B48-A092-67DDE29B7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08950-CC13-174E-B83C-DA40240C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95871E-4622-4540-8E12-397C2478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9468-381F-084C-9E08-38E37D02F16F}" type="datetimeFigureOut">
              <a:rPr lang="en-US" smtClean="0"/>
              <a:t>6/17/19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E150FA-F66B-374A-8F71-F0C48160E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D3ADDB-FD59-AA4B-9001-86D8FA08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A-BEB7-8142-8373-7D3BE0EC3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6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51BB9-DA87-0E44-9C63-CBDBEF8C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2C14FB-92A6-4747-BF13-545C0A1E3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9468-381F-084C-9E08-38E37D02F16F}" type="datetimeFigureOut">
              <a:rPr lang="en-US" smtClean="0"/>
              <a:t>6/17/19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2D09A0-1B3A-A743-81A4-D260081BA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D17239-8208-C24E-8FC9-ED0F2C055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A-BEB7-8142-8373-7D3BE0EC3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4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5CBF22-A0A7-DD41-B511-0A768E7AE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9468-381F-084C-9E08-38E37D02F16F}" type="datetimeFigureOut">
              <a:rPr lang="en-US" smtClean="0"/>
              <a:t>6/17/19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C9D8D3-3849-6941-AE45-90948F375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7EAEF-AB34-7944-9C4E-598AD2570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A-BEB7-8142-8373-7D3BE0EC3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5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7AC7A-A28E-B54A-B107-D49E5B47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AA11C-17A7-3643-AA70-174244429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70E698-AB93-2F49-A64D-65B3E938D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D01A0C-97DA-C548-8CBA-7895DE79B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9468-381F-084C-9E08-38E37D02F16F}" type="datetimeFigureOut">
              <a:rPr lang="en-US" smtClean="0"/>
              <a:t>6/17/19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B78B4-CB63-C14D-89F6-C59A5982C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DEB4C-044D-3A40-8C11-8F3B3904A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A-BEB7-8142-8373-7D3BE0EC3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A22B9-2644-DF48-9137-F40DA2047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8F51A6-B3D2-AF45-9F78-5E6CE52B9D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A091E7-6ABD-8A4E-9A2C-6340222BE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BA2E6-E442-9144-8D32-DC0A34748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9468-381F-084C-9E08-38E37D02F16F}" type="datetimeFigureOut">
              <a:rPr lang="en-US" smtClean="0"/>
              <a:t>6/17/19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CE21C-AD5E-F84A-AD09-05CF5F36F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10D8D-AD54-6043-8D62-C662B8D7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A-BEB7-8142-8373-7D3BE0EC3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3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7384AD-62C3-504A-A923-165DD3865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84666-6B9E-2F43-BF17-32632CB2B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FE1FA-F69B-ED4D-9EF8-36DF6282E0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E9468-381F-084C-9E08-38E37D02F16F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B9F48-8657-1A4E-B1D5-7A805B285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CF6ED-F26F-2D4B-B3B9-4D51B4758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59E8A-BEB7-8142-8373-7D3BE0EC3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8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file:////var/folders/9z/bqzk1qqj67xbhsrrbggt9yq800025d/T/com.microsoft.Powerpoint/converted_emf.em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5307A8-347C-514B-BD1A-131D0DB06CE4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1603F6-0E9E-8B4F-9452-5918E9777C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9764" y="0"/>
            <a:ext cx="9087223" cy="681541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6A5EB42-3B0C-8047-AAC8-79B0890B6E01}"/>
              </a:ext>
            </a:extLst>
          </p:cNvPr>
          <p:cNvSpPr txBox="1"/>
          <p:nvPr/>
        </p:nvSpPr>
        <p:spPr>
          <a:xfrm>
            <a:off x="9511553" y="717176"/>
            <a:ext cx="2223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4x thermocouples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520A6D-9992-464C-B17A-EA8FAB5DA90E}"/>
              </a:ext>
            </a:extLst>
          </p:cNvPr>
          <p:cNvSpPr txBox="1"/>
          <p:nvPr/>
        </p:nvSpPr>
        <p:spPr>
          <a:xfrm>
            <a:off x="9484659" y="2393577"/>
            <a:ext cx="2223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3x </a:t>
            </a:r>
            <a:r>
              <a:rPr lang="en-US" dirty="0" err="1"/>
              <a:t>vaisala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1A2312-4598-EB48-AEFF-A9954B6A6469}"/>
              </a:ext>
            </a:extLst>
          </p:cNvPr>
          <p:cNvSpPr txBox="1"/>
          <p:nvPr/>
        </p:nvSpPr>
        <p:spPr>
          <a:xfrm>
            <a:off x="7252447" y="4069977"/>
            <a:ext cx="2034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D74C0F"/>
                </a:solidFill>
              </a:rPr>
              <a:t>Vaisala3 – mean(all Vaisala)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697D12-B954-3741-BA71-526389E8F17C}"/>
              </a:ext>
            </a:extLst>
          </p:cNvPr>
          <p:cNvSpPr txBox="1"/>
          <p:nvPr/>
        </p:nvSpPr>
        <p:spPr>
          <a:xfrm>
            <a:off x="6069106" y="4455459"/>
            <a:ext cx="2034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370BD"/>
                </a:solidFill>
              </a:rPr>
              <a:t>Vaisala2 – mean(all Vaisala)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796831-3E0F-6F4B-B11F-9FF6486862BB}"/>
              </a:ext>
            </a:extLst>
          </p:cNvPr>
          <p:cNvSpPr txBox="1"/>
          <p:nvPr/>
        </p:nvSpPr>
        <p:spPr>
          <a:xfrm>
            <a:off x="2796988" y="3899647"/>
            <a:ext cx="2034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EEB328"/>
                </a:solidFill>
              </a:rPr>
              <a:t>Vaisala1 – mean(all Vaisala)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8BAEE2-6688-BA40-ABA8-EAF49E9030F4}"/>
              </a:ext>
            </a:extLst>
          </p:cNvPr>
          <p:cNvSpPr txBox="1"/>
          <p:nvPr/>
        </p:nvSpPr>
        <p:spPr>
          <a:xfrm>
            <a:off x="5316071" y="3325906"/>
            <a:ext cx="2034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1152F"/>
                </a:solidFill>
              </a:rPr>
              <a:t>TC1 – mean(all TC)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181AC5-D2CF-A641-ABF6-996E43AA3043}"/>
              </a:ext>
            </a:extLst>
          </p:cNvPr>
          <p:cNvSpPr txBox="1"/>
          <p:nvPr/>
        </p:nvSpPr>
        <p:spPr>
          <a:xfrm>
            <a:off x="5316071" y="3496236"/>
            <a:ext cx="2034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1C6FB"/>
                </a:solidFill>
              </a:rPr>
              <a:t>TC2 – mean(all TC)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2743894-C71A-0749-A3A7-4B04C3954137}"/>
              </a:ext>
            </a:extLst>
          </p:cNvPr>
          <p:cNvSpPr txBox="1"/>
          <p:nvPr/>
        </p:nvSpPr>
        <p:spPr>
          <a:xfrm>
            <a:off x="5316071" y="3675530"/>
            <a:ext cx="2034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809533"/>
                </a:solidFill>
              </a:rPr>
              <a:t>TC3 – mean(all TC)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7E688D-E384-974F-AFC6-581642B1CC22}"/>
              </a:ext>
            </a:extLst>
          </p:cNvPr>
          <p:cNvSpPr txBox="1"/>
          <p:nvPr/>
        </p:nvSpPr>
        <p:spPr>
          <a:xfrm>
            <a:off x="5325036" y="3827930"/>
            <a:ext cx="2034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9238D"/>
                </a:solidFill>
              </a:rPr>
              <a:t>TC4 – mean(all TC)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A919D49-453B-C948-91F6-499D95B24035}"/>
              </a:ext>
            </a:extLst>
          </p:cNvPr>
          <p:cNvCxnSpPr/>
          <p:nvPr/>
        </p:nvCxnSpPr>
        <p:spPr>
          <a:xfrm>
            <a:off x="5701553" y="4061012"/>
            <a:ext cx="233082" cy="233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396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53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Cox</dc:creator>
  <cp:lastModifiedBy>Chris Cox</cp:lastModifiedBy>
  <cp:revision>1</cp:revision>
  <dcterms:created xsi:type="dcterms:W3CDTF">2019-06-17T22:58:35Z</dcterms:created>
  <dcterms:modified xsi:type="dcterms:W3CDTF">2019-06-17T23:03:22Z</dcterms:modified>
</cp:coreProperties>
</file>