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1"/>
    <p:restoredTop sz="94658"/>
  </p:normalViewPr>
  <p:slideViewPr>
    <p:cSldViewPr snapToGrid="0" snapToObjects="1">
      <p:cViewPr varScale="1">
        <p:scale>
          <a:sx n="135" d="100"/>
          <a:sy n="135" d="100"/>
        </p:scale>
        <p:origin x="22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67E0-E264-5541-9351-0D3248CC39D9}" type="datetimeFigureOut">
              <a:rPr lang="en-US" smtClean="0"/>
              <a:t>8/28/19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761B-0346-4842-8DF0-78BDFB05C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7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67E0-E264-5541-9351-0D3248CC39D9}" type="datetimeFigureOut">
              <a:rPr lang="en-US" smtClean="0"/>
              <a:t>8/28/19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761B-0346-4842-8DF0-78BDFB05C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76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67E0-E264-5541-9351-0D3248CC39D9}" type="datetimeFigureOut">
              <a:rPr lang="en-US" smtClean="0"/>
              <a:t>8/28/19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761B-0346-4842-8DF0-78BDFB05C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1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67E0-E264-5541-9351-0D3248CC39D9}" type="datetimeFigureOut">
              <a:rPr lang="en-US" smtClean="0"/>
              <a:t>8/28/19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761B-0346-4842-8DF0-78BDFB05C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5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67E0-E264-5541-9351-0D3248CC39D9}" type="datetimeFigureOut">
              <a:rPr lang="en-US" smtClean="0"/>
              <a:t>8/28/19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761B-0346-4842-8DF0-78BDFB05C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67E0-E264-5541-9351-0D3248CC39D9}" type="datetimeFigureOut">
              <a:rPr lang="en-US" smtClean="0"/>
              <a:t>8/28/19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761B-0346-4842-8DF0-78BDFB05C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7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67E0-E264-5541-9351-0D3248CC39D9}" type="datetimeFigureOut">
              <a:rPr lang="en-US" smtClean="0"/>
              <a:t>8/28/19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761B-0346-4842-8DF0-78BDFB05C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67E0-E264-5541-9351-0D3248CC39D9}" type="datetimeFigureOut">
              <a:rPr lang="en-US" smtClean="0"/>
              <a:t>8/28/19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761B-0346-4842-8DF0-78BDFB05C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8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67E0-E264-5541-9351-0D3248CC39D9}" type="datetimeFigureOut">
              <a:rPr lang="en-US" smtClean="0"/>
              <a:t>8/28/19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761B-0346-4842-8DF0-78BDFB05C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5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67E0-E264-5541-9351-0D3248CC39D9}" type="datetimeFigureOut">
              <a:rPr lang="en-US" smtClean="0"/>
              <a:t>8/28/19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761B-0346-4842-8DF0-78BDFB05C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8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E67E0-E264-5541-9351-0D3248CC39D9}" type="datetimeFigureOut">
              <a:rPr lang="en-US" smtClean="0"/>
              <a:t>8/28/19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761B-0346-4842-8DF0-78BDFB05C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1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E67E0-E264-5541-9351-0D3248CC39D9}" type="datetimeFigureOut">
              <a:rPr lang="en-US" smtClean="0"/>
              <a:t>8/28/19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0761B-0346-4842-8DF0-78BDFB05C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6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file:////var/folders/9z/bqzk1qqj67xbhsrrbggt9yq800025d/T/com.microsoft.Powerpoint/converted_emf.em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D2963C39-5B08-3B44-8C88-223AC6CF86EE}"/>
              </a:ext>
            </a:extLst>
          </p:cNvPr>
          <p:cNvSpPr/>
          <p:nvPr/>
        </p:nvSpPr>
        <p:spPr>
          <a:xfrm>
            <a:off x="924126" y="972774"/>
            <a:ext cx="2597285" cy="538912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E5CBAD-A12E-854E-A44D-1E1CD43297FA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-3191933" y="1862667"/>
            <a:ext cx="93133" cy="1117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DE478A7-670A-8849-8ED4-12F9A75BDE90}"/>
              </a:ext>
            </a:extLst>
          </p:cNvPr>
          <p:cNvSpPr txBox="1"/>
          <p:nvPr/>
        </p:nvSpPr>
        <p:spPr>
          <a:xfrm>
            <a:off x="1681580" y="1128117"/>
            <a:ext cx="1749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SRAM/USR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2B679B-6689-1243-91C7-18C69FD4616A}"/>
              </a:ext>
            </a:extLst>
          </p:cNvPr>
          <p:cNvSpPr txBox="1"/>
          <p:nvPr/>
        </p:nvSpPr>
        <p:spPr>
          <a:xfrm>
            <a:off x="1309990" y="1446188"/>
            <a:ext cx="19098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6">
                    <a:lumMod val="75000"/>
                  </a:schemeClr>
                </a:solidFill>
              </a:rPr>
              <a:t>table1 (“slow”) 1 minute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C00000"/>
                </a:solidFill>
              </a:rPr>
              <a:t>table2 (“sum”) 10 minute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6">
                    <a:lumMod val="75000"/>
                  </a:schemeClr>
                </a:solidFill>
              </a:rPr>
              <a:t>table3 (“fast”) 20 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6">
                    <a:lumMod val="75000"/>
                  </a:schemeClr>
                </a:solidFill>
              </a:rPr>
              <a:t>table4 (”met”) 5 second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277C1E-62A7-FA41-91D0-1CD506DBB550}"/>
              </a:ext>
            </a:extLst>
          </p:cNvPr>
          <p:cNvSpPr txBox="1"/>
          <p:nvPr/>
        </p:nvSpPr>
        <p:spPr>
          <a:xfrm>
            <a:off x="1699096" y="3197167"/>
            <a:ext cx="1063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microSD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FA0B49-9F51-C943-BBC7-6B9CB8B57C14}"/>
              </a:ext>
            </a:extLst>
          </p:cNvPr>
          <p:cNvSpPr txBox="1"/>
          <p:nvPr/>
        </p:nvSpPr>
        <p:spPr>
          <a:xfrm>
            <a:off x="1040861" y="3563575"/>
            <a:ext cx="276265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4">
                    <a:lumMod val="75000"/>
                  </a:schemeClr>
                </a:solidFill>
              </a:rPr>
              <a:t>ASFS#_</a:t>
            </a:r>
            <a:r>
              <a:rPr lang="en-US" sz="1050" dirty="0" err="1">
                <a:solidFill>
                  <a:schemeClr val="accent4">
                    <a:lumMod val="75000"/>
                  </a:schemeClr>
                </a:solidFill>
              </a:rPr>
              <a:t>slow_yyyymmddHHMM.dat</a:t>
            </a:r>
            <a:r>
              <a:rPr lang="en-US" sz="1050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 err="1">
                <a:solidFill>
                  <a:schemeClr val="accent4">
                    <a:lumMod val="75000"/>
                  </a:schemeClr>
                </a:solidFill>
              </a:rPr>
              <a:t>ASFS#_mat</a:t>
            </a:r>
            <a:r>
              <a:rPr lang="en-US" sz="1050" dirty="0">
                <a:solidFill>
                  <a:schemeClr val="accent4">
                    <a:lumMod val="75000"/>
                  </a:schemeClr>
                </a:solidFill>
              </a:rPr>
              <a:t>_ </a:t>
            </a:r>
            <a:r>
              <a:rPr lang="en-US" sz="1050" dirty="0" err="1">
                <a:solidFill>
                  <a:schemeClr val="accent4">
                    <a:lumMod val="75000"/>
                  </a:schemeClr>
                </a:solidFill>
              </a:rPr>
              <a:t>yyyymmddHHMM.dat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 err="1">
                <a:solidFill>
                  <a:schemeClr val="accent4">
                    <a:lumMod val="75000"/>
                  </a:schemeClr>
                </a:solidFill>
              </a:rPr>
              <a:t>ASFS#_fast</a:t>
            </a:r>
            <a:r>
              <a:rPr lang="en-US" sz="1050" dirty="0">
                <a:solidFill>
                  <a:schemeClr val="accent4">
                    <a:lumMod val="75000"/>
                  </a:schemeClr>
                </a:solidFill>
              </a:rPr>
              <a:t>_ </a:t>
            </a:r>
            <a:r>
              <a:rPr lang="en-US" sz="1050" dirty="0" err="1">
                <a:solidFill>
                  <a:schemeClr val="accent4">
                    <a:lumMod val="75000"/>
                  </a:schemeClr>
                </a:solidFill>
              </a:rPr>
              <a:t>yyyymmddHHMM.dat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654A7F-21E5-A942-ACFF-67263E39607B}"/>
              </a:ext>
            </a:extLst>
          </p:cNvPr>
          <p:cNvSpPr txBox="1"/>
          <p:nvPr/>
        </p:nvSpPr>
        <p:spPr>
          <a:xfrm>
            <a:off x="1929319" y="502272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FTP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EB959C-FD8F-B843-AFA0-179F95589E05}"/>
              </a:ext>
            </a:extLst>
          </p:cNvPr>
          <p:cNvSpPr txBox="1"/>
          <p:nvPr/>
        </p:nvSpPr>
        <p:spPr>
          <a:xfrm>
            <a:off x="881973" y="920894"/>
            <a:ext cx="800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/>
              <a:t>ASFS#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11AB18-0F00-A544-B231-678F401F8390}"/>
              </a:ext>
            </a:extLst>
          </p:cNvPr>
          <p:cNvSpPr/>
          <p:nvPr/>
        </p:nvSpPr>
        <p:spPr>
          <a:xfrm>
            <a:off x="930610" y="7010408"/>
            <a:ext cx="2597285" cy="25616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290532-6910-5843-8883-A5F44029415C}"/>
              </a:ext>
            </a:extLst>
          </p:cNvPr>
          <p:cNvSpPr txBox="1"/>
          <p:nvPr/>
        </p:nvSpPr>
        <p:spPr>
          <a:xfrm>
            <a:off x="1485087" y="7487065"/>
            <a:ext cx="1861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mosaic_daq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28402E-0C88-DA45-B665-57564039A04F}"/>
              </a:ext>
            </a:extLst>
          </p:cNvPr>
          <p:cNvSpPr txBox="1"/>
          <p:nvPr/>
        </p:nvSpPr>
        <p:spPr>
          <a:xfrm>
            <a:off x="888457" y="6958528"/>
            <a:ext cx="1329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 err="1"/>
              <a:t>Polarstern</a:t>
            </a:r>
            <a:endParaRPr lang="en-US" i="1" u="sng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8BB2C6-A883-7243-9E47-F858220DBD23}"/>
              </a:ext>
            </a:extLst>
          </p:cNvPr>
          <p:cNvSpPr txBox="1"/>
          <p:nvPr/>
        </p:nvSpPr>
        <p:spPr>
          <a:xfrm>
            <a:off x="1511027" y="9156980"/>
            <a:ext cx="1861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AWI Server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E74BCA9-502D-B248-8EA5-54EDF62B08F5}"/>
              </a:ext>
            </a:extLst>
          </p:cNvPr>
          <p:cNvCxnSpPr>
            <a:cxnSpLocks/>
          </p:cNvCxnSpPr>
          <p:nvPr/>
        </p:nvCxnSpPr>
        <p:spPr>
          <a:xfrm flipH="1">
            <a:off x="622569" y="1721805"/>
            <a:ext cx="739302" cy="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1E16EF2-D702-D04D-9828-9C92716F66B2}"/>
              </a:ext>
            </a:extLst>
          </p:cNvPr>
          <p:cNvCxnSpPr>
            <a:cxnSpLocks/>
          </p:cNvCxnSpPr>
          <p:nvPr/>
        </p:nvCxnSpPr>
        <p:spPr>
          <a:xfrm flipH="1">
            <a:off x="671207" y="8440376"/>
            <a:ext cx="428019" cy="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44C998B-C2C7-7C44-84F5-E98C43318918}"/>
              </a:ext>
            </a:extLst>
          </p:cNvPr>
          <p:cNvCxnSpPr>
            <a:cxnSpLocks/>
          </p:cNvCxnSpPr>
          <p:nvPr/>
        </p:nvCxnSpPr>
        <p:spPr>
          <a:xfrm>
            <a:off x="632295" y="1750988"/>
            <a:ext cx="0" cy="6692629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41D02CB-C614-C347-AAB4-4B61B6D373D5}"/>
              </a:ext>
            </a:extLst>
          </p:cNvPr>
          <p:cNvSpPr txBox="1"/>
          <p:nvPr/>
        </p:nvSpPr>
        <p:spPr>
          <a:xfrm rot="16200000">
            <a:off x="-1579473" y="4344678"/>
            <a:ext cx="40441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Quaternary, Iridium callback if lost radio connection, 6 </a:t>
            </a:r>
            <a:r>
              <a:rPr lang="en-US" sz="1200" dirty="0" err="1">
                <a:solidFill>
                  <a:srgbClr val="C00000"/>
                </a:solidFill>
              </a:rPr>
              <a:t>hr</a:t>
            </a:r>
            <a:endParaRPr lang="en-US" sz="1200" dirty="0">
              <a:solidFill>
                <a:srgbClr val="C00000"/>
              </a:solidFill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6A7D4E9-09A0-F540-AD17-5376237EB159}"/>
              </a:ext>
            </a:extLst>
          </p:cNvPr>
          <p:cNvCxnSpPr>
            <a:cxnSpLocks/>
            <a:stCxn id="66" idx="2"/>
            <a:endCxn id="63" idx="6"/>
          </p:cNvCxnSpPr>
          <p:nvPr/>
        </p:nvCxnSpPr>
        <p:spPr>
          <a:xfrm flipH="1">
            <a:off x="3426570" y="1562816"/>
            <a:ext cx="1801638" cy="3242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CA40ACF-AFD6-E345-9ED7-B79034755136}"/>
              </a:ext>
            </a:extLst>
          </p:cNvPr>
          <p:cNvCxnSpPr>
            <a:cxnSpLocks/>
            <a:stCxn id="64" idx="6"/>
            <a:endCxn id="61" idx="6"/>
          </p:cNvCxnSpPr>
          <p:nvPr/>
        </p:nvCxnSpPr>
        <p:spPr>
          <a:xfrm flipH="1">
            <a:off x="3429810" y="1887070"/>
            <a:ext cx="1894263" cy="12971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C671BC6-CFF2-084C-B01C-99322607DC4F}"/>
              </a:ext>
            </a:extLst>
          </p:cNvPr>
          <p:cNvCxnSpPr>
            <a:cxnSpLocks/>
            <a:stCxn id="65" idx="6"/>
            <a:endCxn id="62" idx="6"/>
          </p:cNvCxnSpPr>
          <p:nvPr/>
        </p:nvCxnSpPr>
        <p:spPr>
          <a:xfrm flipH="1" flipV="1">
            <a:off x="3426567" y="2101079"/>
            <a:ext cx="1903990" cy="6484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0126281-EA82-1D43-82D0-348C428657D9}"/>
              </a:ext>
            </a:extLst>
          </p:cNvPr>
          <p:cNvCxnSpPr>
            <a:cxnSpLocks/>
            <a:endCxn id="88" idx="4"/>
          </p:cNvCxnSpPr>
          <p:nvPr/>
        </p:nvCxnSpPr>
        <p:spPr>
          <a:xfrm>
            <a:off x="5282729" y="1547308"/>
            <a:ext cx="15509" cy="6827407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F4A1390-E2BB-F445-84A0-88DED6DD8208}"/>
              </a:ext>
            </a:extLst>
          </p:cNvPr>
          <p:cNvCxnSpPr>
            <a:cxnSpLocks/>
          </p:cNvCxnSpPr>
          <p:nvPr/>
        </p:nvCxnSpPr>
        <p:spPr>
          <a:xfrm flipH="1">
            <a:off x="3433864" y="7983173"/>
            <a:ext cx="1867710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0D46AE44-6821-3644-B09B-FF471182D2E6}"/>
              </a:ext>
            </a:extLst>
          </p:cNvPr>
          <p:cNvSpPr txBox="1"/>
          <p:nvPr/>
        </p:nvSpPr>
        <p:spPr>
          <a:xfrm rot="16200000">
            <a:off x="4234438" y="5226658"/>
            <a:ext cx="23515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Primary, 2.4 GHz radio, 5 min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D4EBE71-D395-284B-9FE4-9B742B071928}"/>
              </a:ext>
            </a:extLst>
          </p:cNvPr>
          <p:cNvCxnSpPr>
            <a:cxnSpLocks/>
          </p:cNvCxnSpPr>
          <p:nvPr/>
        </p:nvCxnSpPr>
        <p:spPr>
          <a:xfrm>
            <a:off x="3381982" y="1553192"/>
            <a:ext cx="0" cy="995463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1286A0E-0FE4-F244-A569-BF6AACCBFBD0}"/>
              </a:ext>
            </a:extLst>
          </p:cNvPr>
          <p:cNvCxnSpPr>
            <a:cxnSpLocks/>
          </p:cNvCxnSpPr>
          <p:nvPr/>
        </p:nvCxnSpPr>
        <p:spPr>
          <a:xfrm flipH="1">
            <a:off x="2208177" y="2542171"/>
            <a:ext cx="1186777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53CADDD-5CCF-D34C-AE80-D35CC72E3421}"/>
              </a:ext>
            </a:extLst>
          </p:cNvPr>
          <p:cNvCxnSpPr/>
          <p:nvPr/>
        </p:nvCxnSpPr>
        <p:spPr>
          <a:xfrm>
            <a:off x="2217904" y="2548655"/>
            <a:ext cx="0" cy="58366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63DFEE70-A7FE-E94F-978D-B88D71406E5F}"/>
              </a:ext>
            </a:extLst>
          </p:cNvPr>
          <p:cNvCxnSpPr>
            <a:cxnSpLocks/>
          </p:cNvCxnSpPr>
          <p:nvPr/>
        </p:nvCxnSpPr>
        <p:spPr>
          <a:xfrm>
            <a:off x="2166023" y="4374213"/>
            <a:ext cx="0" cy="58366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5E13EAAC-0AD5-2947-BE93-C7547B824CB7}"/>
              </a:ext>
            </a:extLst>
          </p:cNvPr>
          <p:cNvSpPr txBox="1"/>
          <p:nvPr/>
        </p:nvSpPr>
        <p:spPr>
          <a:xfrm>
            <a:off x="2215754" y="2719896"/>
            <a:ext cx="1284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Every 30 min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FBFD3A6-D43E-254C-88DA-C85217DF9AE4}"/>
              </a:ext>
            </a:extLst>
          </p:cNvPr>
          <p:cNvSpPr txBox="1"/>
          <p:nvPr/>
        </p:nvSpPr>
        <p:spPr>
          <a:xfrm>
            <a:off x="2240792" y="4517976"/>
            <a:ext cx="1284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Copy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035299DA-ADE3-9244-97A2-80E743DD5E53}"/>
              </a:ext>
            </a:extLst>
          </p:cNvPr>
          <p:cNvSpPr/>
          <p:nvPr/>
        </p:nvSpPr>
        <p:spPr>
          <a:xfrm>
            <a:off x="3327459" y="1848865"/>
            <a:ext cx="102351" cy="10235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F5E1CD8C-7EE2-1B41-83EB-4FEB0ADA501B}"/>
              </a:ext>
            </a:extLst>
          </p:cNvPr>
          <p:cNvSpPr/>
          <p:nvPr/>
        </p:nvSpPr>
        <p:spPr>
          <a:xfrm>
            <a:off x="3324216" y="2049903"/>
            <a:ext cx="102351" cy="10235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5E1BBC31-95E0-834C-8987-DA2AAC69203A}"/>
              </a:ext>
            </a:extLst>
          </p:cNvPr>
          <p:cNvSpPr/>
          <p:nvPr/>
        </p:nvSpPr>
        <p:spPr>
          <a:xfrm>
            <a:off x="3324219" y="1514882"/>
            <a:ext cx="102351" cy="10235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8F240ACF-56B1-C64E-9BD6-377A270A3013}"/>
              </a:ext>
            </a:extLst>
          </p:cNvPr>
          <p:cNvSpPr/>
          <p:nvPr/>
        </p:nvSpPr>
        <p:spPr>
          <a:xfrm>
            <a:off x="5221722" y="1835894"/>
            <a:ext cx="102351" cy="10235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5A4E7CB8-0FE5-A640-A051-C7864DBB6CC8}"/>
              </a:ext>
            </a:extLst>
          </p:cNvPr>
          <p:cNvSpPr/>
          <p:nvPr/>
        </p:nvSpPr>
        <p:spPr>
          <a:xfrm>
            <a:off x="5228206" y="2056387"/>
            <a:ext cx="102351" cy="10235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3BD0EF6-C13C-CF40-9256-3C586FD3D315}"/>
              </a:ext>
            </a:extLst>
          </p:cNvPr>
          <p:cNvSpPr/>
          <p:nvPr/>
        </p:nvSpPr>
        <p:spPr>
          <a:xfrm>
            <a:off x="5228208" y="1511640"/>
            <a:ext cx="102351" cy="10235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7F590F25-9899-6D4A-9E48-1568EBEEAB6B}"/>
              </a:ext>
            </a:extLst>
          </p:cNvPr>
          <p:cNvCxnSpPr>
            <a:cxnSpLocks/>
          </p:cNvCxnSpPr>
          <p:nvPr/>
        </p:nvCxnSpPr>
        <p:spPr>
          <a:xfrm flipH="1">
            <a:off x="3433864" y="8164756"/>
            <a:ext cx="1883922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F90360C8-62FA-0D41-85B0-56237CDBE6DE}"/>
              </a:ext>
            </a:extLst>
          </p:cNvPr>
          <p:cNvCxnSpPr>
            <a:cxnSpLocks/>
          </p:cNvCxnSpPr>
          <p:nvPr/>
        </p:nvCxnSpPr>
        <p:spPr>
          <a:xfrm flipH="1">
            <a:off x="3433864" y="8326884"/>
            <a:ext cx="1870952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>
            <a:extLst>
              <a:ext uri="{FF2B5EF4-FFF2-40B4-BE49-F238E27FC236}">
                <a16:creationId xmlns:a16="http://schemas.microsoft.com/office/drawing/2014/main" id="{AF90B995-4993-7644-9252-14C632DD82C3}"/>
              </a:ext>
            </a:extLst>
          </p:cNvPr>
          <p:cNvSpPr/>
          <p:nvPr/>
        </p:nvSpPr>
        <p:spPr>
          <a:xfrm>
            <a:off x="5243819" y="7928653"/>
            <a:ext cx="102351" cy="10235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516D1845-6951-6E49-82C9-E52475FBFF0B}"/>
              </a:ext>
            </a:extLst>
          </p:cNvPr>
          <p:cNvSpPr/>
          <p:nvPr/>
        </p:nvSpPr>
        <p:spPr>
          <a:xfrm>
            <a:off x="5240576" y="8110236"/>
            <a:ext cx="102351" cy="10235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B5B8560A-7D34-F648-9C22-6750AD55162C}"/>
              </a:ext>
            </a:extLst>
          </p:cNvPr>
          <p:cNvSpPr/>
          <p:nvPr/>
        </p:nvSpPr>
        <p:spPr>
          <a:xfrm>
            <a:off x="5247062" y="8272364"/>
            <a:ext cx="102351" cy="102351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23227CEE-C958-274F-AE7D-81566F95E316}"/>
              </a:ext>
            </a:extLst>
          </p:cNvPr>
          <p:cNvCxnSpPr/>
          <p:nvPr/>
        </p:nvCxnSpPr>
        <p:spPr>
          <a:xfrm>
            <a:off x="2123869" y="8621959"/>
            <a:ext cx="0" cy="58366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28706330-D2DA-764C-8B86-710082B28CC0}"/>
              </a:ext>
            </a:extLst>
          </p:cNvPr>
          <p:cNvSpPr txBox="1"/>
          <p:nvPr/>
        </p:nvSpPr>
        <p:spPr>
          <a:xfrm>
            <a:off x="2113798" y="8738342"/>
            <a:ext cx="5613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</a:rPr>
              <a:t>Copy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77C5F144-14B7-6C4B-B259-9CCA71EA3024}"/>
              </a:ext>
            </a:extLst>
          </p:cNvPr>
          <p:cNvCxnSpPr/>
          <p:nvPr/>
        </p:nvCxnSpPr>
        <p:spPr>
          <a:xfrm>
            <a:off x="4815192" y="1556434"/>
            <a:ext cx="0" cy="6780179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9EB446B7-31CF-1946-89D7-CF597276DE42}"/>
              </a:ext>
            </a:extLst>
          </p:cNvPr>
          <p:cNvSpPr txBox="1"/>
          <p:nvPr/>
        </p:nvSpPr>
        <p:spPr>
          <a:xfrm rot="16200000">
            <a:off x="3519457" y="4988330"/>
            <a:ext cx="2821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Secondary, 2.4 GHz radio, 5 min – 30 min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28CCD5EC-DD94-404F-9958-2634D1C23EAD}"/>
              </a:ext>
            </a:extLst>
          </p:cNvPr>
          <p:cNvCxnSpPr>
            <a:cxnSpLocks/>
          </p:cNvCxnSpPr>
          <p:nvPr/>
        </p:nvCxnSpPr>
        <p:spPr>
          <a:xfrm>
            <a:off x="4374205" y="1574276"/>
            <a:ext cx="0" cy="6749367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E22C53E6-C41C-274B-8006-13E78E6D0FF1}"/>
              </a:ext>
            </a:extLst>
          </p:cNvPr>
          <p:cNvSpPr txBox="1"/>
          <p:nvPr/>
        </p:nvSpPr>
        <p:spPr>
          <a:xfrm rot="16200000">
            <a:off x="3154187" y="4994815"/>
            <a:ext cx="2821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4">
                    <a:lumMod val="75000"/>
                  </a:schemeClr>
                </a:solidFill>
              </a:rPr>
              <a:t>Tertiary, 2.4 GHz radio, &gt; 30 min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F7056190-BBB5-F94E-A371-BD4F3D6AF97D}"/>
              </a:ext>
            </a:extLst>
          </p:cNvPr>
          <p:cNvCxnSpPr>
            <a:cxnSpLocks/>
          </p:cNvCxnSpPr>
          <p:nvPr/>
        </p:nvCxnSpPr>
        <p:spPr>
          <a:xfrm flipH="1">
            <a:off x="3433864" y="3696517"/>
            <a:ext cx="963038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5556D781-D529-1C47-B881-1D68054E5CEE}"/>
              </a:ext>
            </a:extLst>
          </p:cNvPr>
          <p:cNvCxnSpPr>
            <a:cxnSpLocks/>
          </p:cNvCxnSpPr>
          <p:nvPr/>
        </p:nvCxnSpPr>
        <p:spPr>
          <a:xfrm flipH="1">
            <a:off x="3443591" y="3878100"/>
            <a:ext cx="930613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0CC3F3A4-48D8-6943-B5F1-63DF41AE5B61}"/>
              </a:ext>
            </a:extLst>
          </p:cNvPr>
          <p:cNvCxnSpPr>
            <a:cxnSpLocks/>
          </p:cNvCxnSpPr>
          <p:nvPr/>
        </p:nvCxnSpPr>
        <p:spPr>
          <a:xfrm flipH="1">
            <a:off x="3433864" y="4069411"/>
            <a:ext cx="946825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5749D094-89E9-4C48-926C-AC1AC7194DB9}"/>
              </a:ext>
            </a:extLst>
          </p:cNvPr>
          <p:cNvCxnSpPr>
            <a:cxnSpLocks/>
          </p:cNvCxnSpPr>
          <p:nvPr/>
        </p:nvCxnSpPr>
        <p:spPr>
          <a:xfrm flipH="1">
            <a:off x="3433864" y="5522075"/>
            <a:ext cx="959795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9C3061E8-2171-C34E-B4E9-1A082319DAE6}"/>
              </a:ext>
            </a:extLst>
          </p:cNvPr>
          <p:cNvCxnSpPr>
            <a:cxnSpLocks/>
            <a:endCxn id="138" idx="3"/>
          </p:cNvCxnSpPr>
          <p:nvPr/>
        </p:nvCxnSpPr>
        <p:spPr>
          <a:xfrm flipH="1" flipV="1">
            <a:off x="3472774" y="5697128"/>
            <a:ext cx="907916" cy="653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4B77A260-91E1-F44E-B7D2-D4BAE1B8D36B}"/>
              </a:ext>
            </a:extLst>
          </p:cNvPr>
          <p:cNvCxnSpPr>
            <a:cxnSpLocks/>
          </p:cNvCxnSpPr>
          <p:nvPr/>
        </p:nvCxnSpPr>
        <p:spPr>
          <a:xfrm flipH="1">
            <a:off x="3433864" y="5894969"/>
            <a:ext cx="95331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35993E80-0E3B-BF4F-8973-1D4FA351DFAF}"/>
              </a:ext>
            </a:extLst>
          </p:cNvPr>
          <p:cNvCxnSpPr>
            <a:cxnSpLocks/>
          </p:cNvCxnSpPr>
          <p:nvPr/>
        </p:nvCxnSpPr>
        <p:spPr>
          <a:xfrm>
            <a:off x="3894308" y="1545996"/>
            <a:ext cx="0" cy="678413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F1C6ED21-17A9-6F4B-ACA5-1361FC166AF3}"/>
              </a:ext>
            </a:extLst>
          </p:cNvPr>
          <p:cNvSpPr txBox="1"/>
          <p:nvPr/>
        </p:nvSpPr>
        <p:spPr>
          <a:xfrm rot="16200000">
            <a:off x="2569393" y="6188074"/>
            <a:ext cx="2821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Quaternary, hand-carry</a:t>
            </a: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135395A5-DAB0-6740-A20B-67E021484D84}"/>
              </a:ext>
            </a:extLst>
          </p:cNvPr>
          <p:cNvSpPr/>
          <p:nvPr/>
        </p:nvSpPr>
        <p:spPr>
          <a:xfrm>
            <a:off x="4767162" y="2053144"/>
            <a:ext cx="102351" cy="10235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E5611EA1-F44A-FE48-90F0-29B82427E4E4}"/>
              </a:ext>
            </a:extLst>
          </p:cNvPr>
          <p:cNvSpPr/>
          <p:nvPr/>
        </p:nvSpPr>
        <p:spPr>
          <a:xfrm>
            <a:off x="4763919" y="1835892"/>
            <a:ext cx="102351" cy="10235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C7ED100D-C520-F94D-9209-085F547AFE27}"/>
              </a:ext>
            </a:extLst>
          </p:cNvPr>
          <p:cNvSpPr/>
          <p:nvPr/>
        </p:nvSpPr>
        <p:spPr>
          <a:xfrm>
            <a:off x="4770404" y="1511637"/>
            <a:ext cx="102351" cy="10235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51F03E4E-E83A-184B-9E93-61E89CB22B65}"/>
              </a:ext>
            </a:extLst>
          </p:cNvPr>
          <p:cNvSpPr/>
          <p:nvPr/>
        </p:nvSpPr>
        <p:spPr>
          <a:xfrm>
            <a:off x="4767162" y="7928650"/>
            <a:ext cx="102351" cy="10235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D3942E1D-1616-0E43-9419-126F0397C7C4}"/>
              </a:ext>
            </a:extLst>
          </p:cNvPr>
          <p:cNvSpPr/>
          <p:nvPr/>
        </p:nvSpPr>
        <p:spPr>
          <a:xfrm>
            <a:off x="4763919" y="8100505"/>
            <a:ext cx="102351" cy="10235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7D6819A3-260D-8B4A-AD2A-49A9970D50C7}"/>
              </a:ext>
            </a:extLst>
          </p:cNvPr>
          <p:cNvSpPr/>
          <p:nvPr/>
        </p:nvSpPr>
        <p:spPr>
          <a:xfrm>
            <a:off x="4770404" y="8282088"/>
            <a:ext cx="102351" cy="10235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15BF4637-EC59-A246-AFE8-E30161E1EC43}"/>
              </a:ext>
            </a:extLst>
          </p:cNvPr>
          <p:cNvSpPr/>
          <p:nvPr/>
        </p:nvSpPr>
        <p:spPr>
          <a:xfrm>
            <a:off x="4329417" y="8269118"/>
            <a:ext cx="102351" cy="102351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4EC7427C-2735-7147-A82A-E59104990160}"/>
              </a:ext>
            </a:extLst>
          </p:cNvPr>
          <p:cNvSpPr/>
          <p:nvPr/>
        </p:nvSpPr>
        <p:spPr>
          <a:xfrm>
            <a:off x="4326175" y="8110233"/>
            <a:ext cx="102351" cy="102351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B3ED60BB-C59E-0448-BE91-8358A097B34D}"/>
              </a:ext>
            </a:extLst>
          </p:cNvPr>
          <p:cNvSpPr/>
          <p:nvPr/>
        </p:nvSpPr>
        <p:spPr>
          <a:xfrm>
            <a:off x="4332660" y="7931893"/>
            <a:ext cx="102351" cy="102351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BD5E4E4E-8ED7-4A46-9133-242624FDF9C3}"/>
              </a:ext>
            </a:extLst>
          </p:cNvPr>
          <p:cNvSpPr/>
          <p:nvPr/>
        </p:nvSpPr>
        <p:spPr>
          <a:xfrm>
            <a:off x="4329417" y="3638753"/>
            <a:ext cx="102351" cy="102351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3E1F7544-8959-CB44-A334-52C71C199B9D}"/>
              </a:ext>
            </a:extLst>
          </p:cNvPr>
          <p:cNvSpPr/>
          <p:nvPr/>
        </p:nvSpPr>
        <p:spPr>
          <a:xfrm>
            <a:off x="4326174" y="3830063"/>
            <a:ext cx="102351" cy="102351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13969B1E-2FE7-B64E-9F5B-058179E6774B}"/>
              </a:ext>
            </a:extLst>
          </p:cNvPr>
          <p:cNvSpPr/>
          <p:nvPr/>
        </p:nvSpPr>
        <p:spPr>
          <a:xfrm>
            <a:off x="4323232" y="4011948"/>
            <a:ext cx="102351" cy="102351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BBF424B6-3030-2545-8A7D-A0E30E57FFE4}"/>
              </a:ext>
            </a:extLst>
          </p:cNvPr>
          <p:cNvSpPr/>
          <p:nvPr/>
        </p:nvSpPr>
        <p:spPr>
          <a:xfrm>
            <a:off x="3839792" y="3645238"/>
            <a:ext cx="102351" cy="102351"/>
          </a:xfrm>
          <a:prstGeom prst="ellipse">
            <a:avLst/>
          </a:prstGeom>
          <a:solidFill>
            <a:srgbClr val="C000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>
            <a:extLst>
              <a:ext uri="{FF2B5EF4-FFF2-40B4-BE49-F238E27FC236}">
                <a16:creationId xmlns:a16="http://schemas.microsoft.com/office/drawing/2014/main" id="{300095E8-951D-7441-A639-A6BBD7FB01A5}"/>
              </a:ext>
            </a:extLst>
          </p:cNvPr>
          <p:cNvSpPr/>
          <p:nvPr/>
        </p:nvSpPr>
        <p:spPr>
          <a:xfrm>
            <a:off x="3846277" y="3836549"/>
            <a:ext cx="102351" cy="102351"/>
          </a:xfrm>
          <a:prstGeom prst="ellipse">
            <a:avLst/>
          </a:prstGeom>
          <a:solidFill>
            <a:srgbClr val="C000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175C08CB-D104-6C48-9279-16B29348489B}"/>
              </a:ext>
            </a:extLst>
          </p:cNvPr>
          <p:cNvSpPr/>
          <p:nvPr/>
        </p:nvSpPr>
        <p:spPr>
          <a:xfrm>
            <a:off x="3843035" y="4008405"/>
            <a:ext cx="102351" cy="102351"/>
          </a:xfrm>
          <a:prstGeom prst="ellipse">
            <a:avLst/>
          </a:prstGeom>
          <a:solidFill>
            <a:srgbClr val="C000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0D32C65C-0877-3D4C-8800-536804A505DD}"/>
              </a:ext>
            </a:extLst>
          </p:cNvPr>
          <p:cNvSpPr/>
          <p:nvPr/>
        </p:nvSpPr>
        <p:spPr>
          <a:xfrm>
            <a:off x="3839792" y="5464312"/>
            <a:ext cx="102351" cy="102351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8D1CF923-F382-BC4C-BE09-2A9ACD10B553}"/>
              </a:ext>
            </a:extLst>
          </p:cNvPr>
          <p:cNvSpPr/>
          <p:nvPr/>
        </p:nvSpPr>
        <p:spPr>
          <a:xfrm>
            <a:off x="3846277" y="5655622"/>
            <a:ext cx="102351" cy="102351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FF15D38F-61A6-9849-AD77-6FA880A4030D}"/>
              </a:ext>
            </a:extLst>
          </p:cNvPr>
          <p:cNvSpPr/>
          <p:nvPr/>
        </p:nvSpPr>
        <p:spPr>
          <a:xfrm>
            <a:off x="3843035" y="5837206"/>
            <a:ext cx="102351" cy="102351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8AE82F5D-677D-B140-A7B3-031CA4A7479D}"/>
              </a:ext>
            </a:extLst>
          </p:cNvPr>
          <p:cNvSpPr/>
          <p:nvPr/>
        </p:nvSpPr>
        <p:spPr>
          <a:xfrm>
            <a:off x="4326175" y="5464311"/>
            <a:ext cx="102351" cy="102351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>
            <a:extLst>
              <a:ext uri="{FF2B5EF4-FFF2-40B4-BE49-F238E27FC236}">
                <a16:creationId xmlns:a16="http://schemas.microsoft.com/office/drawing/2014/main" id="{84415F51-1B64-3345-B894-F9CEB6C92C71}"/>
              </a:ext>
            </a:extLst>
          </p:cNvPr>
          <p:cNvSpPr/>
          <p:nvPr/>
        </p:nvSpPr>
        <p:spPr>
          <a:xfrm>
            <a:off x="4323233" y="5655621"/>
            <a:ext cx="102351" cy="102351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>
            <a:extLst>
              <a:ext uri="{FF2B5EF4-FFF2-40B4-BE49-F238E27FC236}">
                <a16:creationId xmlns:a16="http://schemas.microsoft.com/office/drawing/2014/main" id="{7B63AAA5-B11F-0043-90CC-88B5DCD742A2}"/>
              </a:ext>
            </a:extLst>
          </p:cNvPr>
          <p:cNvSpPr/>
          <p:nvPr/>
        </p:nvSpPr>
        <p:spPr>
          <a:xfrm>
            <a:off x="4329417" y="5846932"/>
            <a:ext cx="102351" cy="102351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521E6314-24E9-464C-96A9-4E137079F488}"/>
              </a:ext>
            </a:extLst>
          </p:cNvPr>
          <p:cNvSpPr/>
          <p:nvPr/>
        </p:nvSpPr>
        <p:spPr>
          <a:xfrm>
            <a:off x="3846278" y="7941622"/>
            <a:ext cx="102351" cy="102351"/>
          </a:xfrm>
          <a:prstGeom prst="ellipse">
            <a:avLst/>
          </a:prstGeom>
          <a:solidFill>
            <a:srgbClr val="C0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A5AE2021-493D-BB4D-A5D9-382F450CC83C}"/>
              </a:ext>
            </a:extLst>
          </p:cNvPr>
          <p:cNvSpPr/>
          <p:nvPr/>
        </p:nvSpPr>
        <p:spPr>
          <a:xfrm>
            <a:off x="3843037" y="8113477"/>
            <a:ext cx="102351" cy="102351"/>
          </a:xfrm>
          <a:prstGeom prst="ellipse">
            <a:avLst/>
          </a:prstGeom>
          <a:solidFill>
            <a:srgbClr val="C0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>
            <a:extLst>
              <a:ext uri="{FF2B5EF4-FFF2-40B4-BE49-F238E27FC236}">
                <a16:creationId xmlns:a16="http://schemas.microsoft.com/office/drawing/2014/main" id="{B8D43DF2-6097-9341-9ACE-73EA3525133B}"/>
              </a:ext>
            </a:extLst>
          </p:cNvPr>
          <p:cNvSpPr/>
          <p:nvPr/>
        </p:nvSpPr>
        <p:spPr>
          <a:xfrm>
            <a:off x="3839795" y="8275605"/>
            <a:ext cx="102351" cy="102351"/>
          </a:xfrm>
          <a:prstGeom prst="ellipse">
            <a:avLst/>
          </a:prstGeom>
          <a:solidFill>
            <a:srgbClr val="C00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ABAAFBFF-4A9C-1D4F-8B57-FFDA5139AEE1}"/>
              </a:ext>
            </a:extLst>
          </p:cNvPr>
          <p:cNvSpPr txBox="1"/>
          <p:nvPr/>
        </p:nvSpPr>
        <p:spPr>
          <a:xfrm>
            <a:off x="1047346" y="5408587"/>
            <a:ext cx="242542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4">
                    <a:lumMod val="75000"/>
                  </a:schemeClr>
                </a:solidFill>
              </a:rPr>
              <a:t>ASFS#_</a:t>
            </a:r>
            <a:r>
              <a:rPr lang="en-US" sz="1050" dirty="0" err="1">
                <a:solidFill>
                  <a:schemeClr val="accent4">
                    <a:lumMod val="75000"/>
                  </a:schemeClr>
                </a:solidFill>
              </a:rPr>
              <a:t>slow_yyyymmddHHMM.dat</a:t>
            </a:r>
            <a:r>
              <a:rPr lang="en-US" sz="1050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 err="1">
                <a:solidFill>
                  <a:schemeClr val="accent4">
                    <a:lumMod val="75000"/>
                  </a:schemeClr>
                </a:solidFill>
              </a:rPr>
              <a:t>ASFS#_mat</a:t>
            </a:r>
            <a:r>
              <a:rPr lang="en-US" sz="1050" dirty="0">
                <a:solidFill>
                  <a:schemeClr val="accent4">
                    <a:lumMod val="75000"/>
                  </a:schemeClr>
                </a:solidFill>
              </a:rPr>
              <a:t>_ </a:t>
            </a:r>
            <a:r>
              <a:rPr lang="en-US" sz="1050" dirty="0" err="1">
                <a:solidFill>
                  <a:schemeClr val="accent4">
                    <a:lumMod val="75000"/>
                  </a:schemeClr>
                </a:solidFill>
              </a:rPr>
              <a:t>yyyymmddHHMM.dat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 err="1">
                <a:solidFill>
                  <a:schemeClr val="accent4">
                    <a:lumMod val="75000"/>
                  </a:schemeClr>
                </a:solidFill>
              </a:rPr>
              <a:t>ASFS#_fast</a:t>
            </a:r>
            <a:r>
              <a:rPr lang="en-US" sz="1050" dirty="0">
                <a:solidFill>
                  <a:schemeClr val="accent4">
                    <a:lumMod val="75000"/>
                  </a:schemeClr>
                </a:solidFill>
              </a:rPr>
              <a:t>_ </a:t>
            </a:r>
            <a:r>
              <a:rPr lang="en-US" sz="1050" dirty="0" err="1">
                <a:solidFill>
                  <a:schemeClr val="accent4">
                    <a:lumMod val="75000"/>
                  </a:schemeClr>
                </a:solidFill>
              </a:rPr>
              <a:t>yyyymmddHHMM.dat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0AEC74D6-6006-5948-B1ED-6DE1C77ED2FD}"/>
              </a:ext>
            </a:extLst>
          </p:cNvPr>
          <p:cNvSpPr txBox="1"/>
          <p:nvPr/>
        </p:nvSpPr>
        <p:spPr>
          <a:xfrm>
            <a:off x="989814" y="7846987"/>
            <a:ext cx="24991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accent6">
                    <a:lumMod val="75000"/>
                  </a:schemeClr>
                </a:solidFill>
              </a:rPr>
              <a:t>ASFS#_</a:t>
            </a:r>
            <a:r>
              <a:rPr lang="en-US" sz="1050" dirty="0" err="1">
                <a:solidFill>
                  <a:schemeClr val="accent6">
                    <a:lumMod val="75000"/>
                  </a:schemeClr>
                </a:solidFill>
              </a:rPr>
              <a:t>slow_mmddyyyy_HHMM.dat</a:t>
            </a:r>
            <a:r>
              <a:rPr lang="en-US" sz="105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 err="1">
                <a:solidFill>
                  <a:schemeClr val="accent6">
                    <a:lumMod val="75000"/>
                  </a:schemeClr>
                </a:solidFill>
              </a:rPr>
              <a:t>ASFS#_mat</a:t>
            </a:r>
            <a:r>
              <a:rPr lang="en-US" sz="1050" dirty="0">
                <a:solidFill>
                  <a:schemeClr val="accent6">
                    <a:lumMod val="75000"/>
                  </a:schemeClr>
                </a:solidFill>
              </a:rPr>
              <a:t>_ </a:t>
            </a:r>
            <a:r>
              <a:rPr lang="en-US" sz="1050" dirty="0" err="1">
                <a:solidFill>
                  <a:schemeClr val="accent6">
                    <a:lumMod val="75000"/>
                  </a:schemeClr>
                </a:solidFill>
              </a:rPr>
              <a:t>mmddyyyy_HHMM.dat</a:t>
            </a:r>
            <a:endParaRPr lang="en-US" sz="105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 err="1">
                <a:solidFill>
                  <a:schemeClr val="accent6">
                    <a:lumMod val="75000"/>
                  </a:schemeClr>
                </a:solidFill>
              </a:rPr>
              <a:t>ASFS#_fast</a:t>
            </a:r>
            <a:r>
              <a:rPr lang="en-US" sz="1050" dirty="0">
                <a:solidFill>
                  <a:schemeClr val="accent6">
                    <a:lumMod val="75000"/>
                  </a:schemeClr>
                </a:solidFill>
              </a:rPr>
              <a:t>_ </a:t>
            </a:r>
            <a:r>
              <a:rPr lang="en-US" sz="1050" dirty="0" err="1">
                <a:solidFill>
                  <a:schemeClr val="accent6">
                    <a:lumMod val="75000"/>
                  </a:schemeClr>
                </a:solidFill>
              </a:rPr>
              <a:t>mmddyyyy_HHMM.dat</a:t>
            </a:r>
            <a:endParaRPr lang="en-US" sz="1050" dirty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C00000"/>
                </a:solidFill>
              </a:rPr>
              <a:t>ASFS#_</a:t>
            </a:r>
            <a:r>
              <a:rPr lang="en-US" sz="1050" dirty="0" err="1">
                <a:solidFill>
                  <a:srgbClr val="C00000"/>
                </a:solidFill>
              </a:rPr>
              <a:t>sum.dat</a:t>
            </a:r>
            <a:endParaRPr lang="en-US" sz="1050" dirty="0">
              <a:solidFill>
                <a:srgbClr val="C00000"/>
              </a:solidFill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B3FEBFF5-DC98-524D-ABFD-B805FCBBEC90}"/>
              </a:ext>
            </a:extLst>
          </p:cNvPr>
          <p:cNvSpPr txBox="1"/>
          <p:nvPr/>
        </p:nvSpPr>
        <p:spPr>
          <a:xfrm>
            <a:off x="5931029" y="1371777"/>
            <a:ext cx="184137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SRAM/USR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100" i="1" dirty="0"/>
              <a:t>Logger Internal Memory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100" i="1" dirty="0"/>
              <a:t>Reliable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100" i="1" dirty="0"/>
              <a:t>Small (hours)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100" i="1" dirty="0"/>
              <a:t>Expect: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100" i="1" dirty="0"/>
              <a:t>Slow: ~67 days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100" i="1" dirty="0"/>
              <a:t>Sum: 6 hours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100" i="1" dirty="0"/>
              <a:t>Fast: 30 min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1100" i="1" dirty="0"/>
              <a:t>Met: ~67 days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BA8CDE93-636C-F840-9FDF-381601167CCA}"/>
              </a:ext>
            </a:extLst>
          </p:cNvPr>
          <p:cNvSpPr txBox="1"/>
          <p:nvPr/>
        </p:nvSpPr>
        <p:spPr>
          <a:xfrm>
            <a:off x="5892154" y="3331014"/>
            <a:ext cx="1747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microSD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100" i="1" dirty="0"/>
              <a:t>Intermediate (months)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100" i="1" dirty="0"/>
              <a:t>Less reliable</a:t>
            </a:r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6ECCC680-2AAE-8644-BCB5-37C03EAAE5F2}"/>
              </a:ext>
            </a:extLst>
          </p:cNvPr>
          <p:cNvCxnSpPr>
            <a:cxnSpLocks/>
          </p:cNvCxnSpPr>
          <p:nvPr/>
        </p:nvCxnSpPr>
        <p:spPr>
          <a:xfrm>
            <a:off x="5894962" y="1040868"/>
            <a:ext cx="0" cy="85408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>
            <a:extLst>
              <a:ext uri="{FF2B5EF4-FFF2-40B4-BE49-F238E27FC236}">
                <a16:creationId xmlns:a16="http://schemas.microsoft.com/office/drawing/2014/main" id="{3DD74DDB-A0BA-3440-B5A1-C1305E38B635}"/>
              </a:ext>
            </a:extLst>
          </p:cNvPr>
          <p:cNvSpPr txBox="1"/>
          <p:nvPr/>
        </p:nvSpPr>
        <p:spPr>
          <a:xfrm>
            <a:off x="6024663" y="5184851"/>
            <a:ext cx="17477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FF0000"/>
                </a:solidFill>
              </a:rPr>
              <a:t>FTP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100" i="1" dirty="0">
                <a:solidFill>
                  <a:srgbClr val="FF0000"/>
                </a:solidFill>
              </a:rPr>
              <a:t>Large (years)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100" i="1" dirty="0">
                <a:solidFill>
                  <a:srgbClr val="FF0000"/>
                </a:solidFill>
              </a:rPr>
              <a:t>Reliability &amp; dependencies unknown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100" b="1" i="1" dirty="0">
                <a:solidFill>
                  <a:srgbClr val="FF0000"/>
                </a:solidFill>
              </a:rPr>
              <a:t>Available, (mango) but not implemented!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F93D351D-C8F8-B04D-AB23-FB81CA47915C}"/>
              </a:ext>
            </a:extLst>
          </p:cNvPr>
          <p:cNvSpPr txBox="1"/>
          <p:nvPr/>
        </p:nvSpPr>
        <p:spPr>
          <a:xfrm>
            <a:off x="6024663" y="7487064"/>
            <a:ext cx="1747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/>
              <a:t>mosaic_daq</a:t>
            </a:r>
            <a:endParaRPr lang="en-US" sz="1400" i="1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1100" i="1" dirty="0"/>
              <a:t>Large and reliable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100" i="1" dirty="0"/>
              <a:t>Remote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E50F4B1D-D94E-6246-82C6-63C440B98EB4}"/>
              </a:ext>
            </a:extLst>
          </p:cNvPr>
          <p:cNvSpPr txBox="1"/>
          <p:nvPr/>
        </p:nvSpPr>
        <p:spPr>
          <a:xfrm>
            <a:off x="6024663" y="9059701"/>
            <a:ext cx="174773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AWI server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100" i="1" dirty="0"/>
              <a:t>“Permanent”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0A2AC4FA-EAAA-7948-A70D-99641ECEB128}"/>
              </a:ext>
            </a:extLst>
          </p:cNvPr>
          <p:cNvSpPr txBox="1"/>
          <p:nvPr/>
        </p:nvSpPr>
        <p:spPr>
          <a:xfrm>
            <a:off x="3077181" y="217268"/>
            <a:ext cx="276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ASFS Data Flow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071E89-79E9-AA4C-ACA6-1F90782CEB4D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41874394-55A9-2744-990D-E96A94E5378A}"/>
              </a:ext>
            </a:extLst>
          </p:cNvPr>
          <p:cNvCxnSpPr>
            <a:cxnSpLocks/>
          </p:cNvCxnSpPr>
          <p:nvPr/>
        </p:nvCxnSpPr>
        <p:spPr>
          <a:xfrm flipH="1">
            <a:off x="1055802" y="4381969"/>
            <a:ext cx="1124667" cy="0"/>
          </a:xfrm>
          <a:prstGeom prst="line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7CD788CF-18BA-D545-B3FC-8CF426A38CDB}"/>
              </a:ext>
            </a:extLst>
          </p:cNvPr>
          <p:cNvCxnSpPr>
            <a:cxnSpLocks/>
          </p:cNvCxnSpPr>
          <p:nvPr/>
        </p:nvCxnSpPr>
        <p:spPr>
          <a:xfrm>
            <a:off x="1064559" y="2545237"/>
            <a:ext cx="0" cy="184321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BA040F1A-39D9-1B43-BD4C-4D0FC6E209C3}"/>
              </a:ext>
            </a:extLst>
          </p:cNvPr>
          <p:cNvCxnSpPr>
            <a:cxnSpLocks/>
          </p:cNvCxnSpPr>
          <p:nvPr/>
        </p:nvCxnSpPr>
        <p:spPr>
          <a:xfrm flipH="1">
            <a:off x="1055802" y="2545313"/>
            <a:ext cx="1055802" cy="0"/>
          </a:xfrm>
          <a:prstGeom prst="line">
            <a:avLst/>
          </a:prstGeom>
          <a:ln w="190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>
            <a:extLst>
              <a:ext uri="{FF2B5EF4-FFF2-40B4-BE49-F238E27FC236}">
                <a16:creationId xmlns:a16="http://schemas.microsoft.com/office/drawing/2014/main" id="{24769D85-BF54-444B-A9C0-38D25DDD648D}"/>
              </a:ext>
            </a:extLst>
          </p:cNvPr>
          <p:cNvSpPr/>
          <p:nvPr/>
        </p:nvSpPr>
        <p:spPr>
          <a:xfrm>
            <a:off x="3841360" y="1516349"/>
            <a:ext cx="102351" cy="102351"/>
          </a:xfrm>
          <a:prstGeom prst="ellipse">
            <a:avLst/>
          </a:prstGeom>
          <a:solidFill>
            <a:srgbClr val="C000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0CA34A90-915F-D146-B60C-AB50063FA922}"/>
              </a:ext>
            </a:extLst>
          </p:cNvPr>
          <p:cNvSpPr/>
          <p:nvPr/>
        </p:nvSpPr>
        <p:spPr>
          <a:xfrm>
            <a:off x="3847845" y="1830211"/>
            <a:ext cx="102351" cy="102351"/>
          </a:xfrm>
          <a:prstGeom prst="ellipse">
            <a:avLst/>
          </a:prstGeom>
          <a:solidFill>
            <a:srgbClr val="C000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B3107714-15FC-A448-9DFE-E54314E9183A}"/>
              </a:ext>
            </a:extLst>
          </p:cNvPr>
          <p:cNvSpPr/>
          <p:nvPr/>
        </p:nvSpPr>
        <p:spPr>
          <a:xfrm>
            <a:off x="3844603" y="2049202"/>
            <a:ext cx="102351" cy="102351"/>
          </a:xfrm>
          <a:prstGeom prst="ellipse">
            <a:avLst/>
          </a:prstGeom>
          <a:solidFill>
            <a:srgbClr val="C0000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Oval 135">
            <a:extLst>
              <a:ext uri="{FF2B5EF4-FFF2-40B4-BE49-F238E27FC236}">
                <a16:creationId xmlns:a16="http://schemas.microsoft.com/office/drawing/2014/main" id="{834CFF6E-0024-D146-B0AE-D5832A735F43}"/>
              </a:ext>
            </a:extLst>
          </p:cNvPr>
          <p:cNvSpPr/>
          <p:nvPr/>
        </p:nvSpPr>
        <p:spPr>
          <a:xfrm>
            <a:off x="4330985" y="2056622"/>
            <a:ext cx="102351" cy="102351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383A88EC-DE4C-5F41-98CB-FF8B6EF5DDF8}"/>
              </a:ext>
            </a:extLst>
          </p:cNvPr>
          <p:cNvSpPr/>
          <p:nvPr/>
        </p:nvSpPr>
        <p:spPr>
          <a:xfrm>
            <a:off x="4323127" y="1511433"/>
            <a:ext cx="102351" cy="102351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1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229</Words>
  <Application>Microsoft Macintosh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Cox</dc:creator>
  <cp:lastModifiedBy>Chris Cox</cp:lastModifiedBy>
  <cp:revision>14</cp:revision>
  <cp:lastPrinted>2019-05-06T17:22:27Z</cp:lastPrinted>
  <dcterms:created xsi:type="dcterms:W3CDTF">2019-05-06T16:42:14Z</dcterms:created>
  <dcterms:modified xsi:type="dcterms:W3CDTF">2019-08-28T21:29:38Z</dcterms:modified>
</cp:coreProperties>
</file>