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143" d="100"/>
          <a:sy n="143" d="100"/>
        </p:scale>
        <p:origin x="216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51038-08D0-EE4B-9539-5D805629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C3B0A-0D08-2948-8099-56FFB1977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9A8CD-153C-F749-87D2-9F8FF4F7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7E78-C0C8-0C43-A993-5E4CF1F9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FD0C5-E312-454E-A943-481501DF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0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90AD-82D4-2C47-A273-311C9C45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F2C20-6214-334D-843D-81A12B84B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E70DE-256F-B341-94BB-12808001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F25FF-3E0B-9848-B896-D2725F97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216EC-5189-A64E-8675-04C720A7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3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A17EB-FD4F-4649-B053-9E710F0B0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D3ECE-4836-0C4C-B8D3-78476780E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48048-0471-1749-BE09-FBE1D0A7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EFB2D-7BBD-684C-9D64-4794AF00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C9FAB-02D4-434A-AAA5-0E49CF55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FA3E-9A66-7B40-97A9-5475DEFC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D8330-CFB5-564B-9B31-3AFEE4C80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4280F-F55F-B84A-BC61-960B73CA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94883-F58E-904E-808B-067F1650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A6708-9468-4D46-BD1D-D37B760B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968-0203-6946-9110-E445F823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F8757-19F8-F94B-ADF7-32BE54F92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8C68A-F7C0-1742-8345-ECA98964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4A818-4320-0F41-B657-41AC3FF7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20BB3-A673-9840-AD77-82144CC9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3D0D-CF65-1348-98B6-9A0A27DB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99E9-5911-2042-A18D-560F1861F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CA684-8B9B-1944-B1B7-3FE9CB837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07912-38CF-9A42-BE96-3F358192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A6C0E-42C1-D449-BF80-57BDDAA2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41F58-C7D1-264E-98DE-C1DAB932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8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A318-A9E0-7F45-811C-608C352CC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C98C3-3BC9-2045-BAEA-976DF2068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ED9D3-7BFC-524D-A172-F8F9BACCF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FFFB7-0A1A-034B-9924-227188D93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7F0A9-54EF-774C-88A9-A9DA6BE32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E6872D-6161-074A-AAB3-09345117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38929-DBE9-D143-A46E-EAB1E910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598E1-E972-B940-B908-DEA7277B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4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7F423-4C29-A942-A44C-00687C7A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4639F-DFB6-0545-A4D9-8931D402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95CFE-49D9-6644-96C3-37F9A892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FE034-CA7D-7841-92B8-C3175BAF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1F3956-778E-D944-9C88-E81729EC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ED089-1C7B-9D46-BBED-4001FCA0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48522-5D48-4042-A484-AD5A466A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8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0441-C31C-B048-8E8D-A64CDF12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49D11-6434-3B44-A9EE-235C2938F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56EEF-1EBD-9D44-99AC-BFF20814C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CBBD9-0EAF-C946-A3D5-3F50F01E7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DD167-6339-294E-84F8-4447A7FF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95097-AABE-4245-9A3D-193E6A4A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90C7-EDD6-174C-945C-B3BE7B08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EA801-2CFF-9648-8245-195E83B1A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4F272-FE30-3643-9243-83CEF42EC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68EDF-1793-0B44-9B1A-DF100534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C8A5-8F76-4B41-8B5B-53ABCD32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D1553-8876-3644-904E-7DE98C97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7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164A1-D037-D54F-AB21-3A2A37099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CF40A-0A0D-AE47-8156-4ADE4AFB2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9E61F-F9EC-2648-B6DB-ACB720054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6883-8E03-0347-8246-E77D02D79402}" type="datetimeFigureOut">
              <a:rPr lang="en-US" smtClean="0"/>
              <a:t>8/13/19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2ECF1-384B-FE45-A020-6EF1F7130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13510-D894-2E47-BB8F-96B0D8FB2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F845-A791-E140-B52F-1366E9DAF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6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84CC7D-90DA-3F44-BC56-99259E6F9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17"/>
            <a:ext cx="12411574" cy="64456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7282A9-B588-7948-ABA2-6ADC1190D8FA}"/>
              </a:ext>
            </a:extLst>
          </p:cNvPr>
          <p:cNvSpPr txBox="1"/>
          <p:nvPr/>
        </p:nvSpPr>
        <p:spPr>
          <a:xfrm>
            <a:off x="1757083" y="797859"/>
            <a:ext cx="40968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I. Normal 5 min transmissions for ASFS </a:t>
            </a:r>
            <a:r>
              <a:rPr lang="en-US" sz="1400" b="1" i="1" dirty="0">
                <a:solidFill>
                  <a:srgbClr val="0070C0"/>
                </a:solidFill>
              </a:rPr>
              <a:t>30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en-US" sz="1400" b="1" i="1" dirty="0"/>
              <a:t> </a:t>
            </a:r>
            <a:r>
              <a:rPr lang="en-US" sz="1400" b="1" i="1" dirty="0">
                <a:solidFill>
                  <a:srgbClr val="00B050"/>
                </a:solidFill>
              </a:rPr>
              <a:t>40</a:t>
            </a:r>
            <a:r>
              <a:rPr lang="en-US" sz="1400" b="1" i="1" dirty="0"/>
              <a:t> 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en-US" sz="1400" b="1" i="1" dirty="0"/>
              <a:t> </a:t>
            </a:r>
            <a:r>
              <a:rPr lang="en-US" sz="1400" b="1" i="1" dirty="0">
                <a:solidFill>
                  <a:srgbClr val="FF0000"/>
                </a:solidFill>
              </a:rPr>
              <a:t>50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789895-51FB-B143-B0B1-AE827B10C2E8}"/>
              </a:ext>
            </a:extLst>
          </p:cNvPr>
          <p:cNvCxnSpPr/>
          <p:nvPr/>
        </p:nvCxnSpPr>
        <p:spPr>
          <a:xfrm flipV="1">
            <a:off x="2384612" y="1855694"/>
            <a:ext cx="0" cy="224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738B82-183E-D24B-A461-55272552E703}"/>
              </a:ext>
            </a:extLst>
          </p:cNvPr>
          <p:cNvCxnSpPr/>
          <p:nvPr/>
        </p:nvCxnSpPr>
        <p:spPr>
          <a:xfrm flipV="1">
            <a:off x="4312024" y="1855693"/>
            <a:ext cx="0" cy="224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0AAF23-66AC-B14A-8338-7CE10F1CFE5F}"/>
              </a:ext>
            </a:extLst>
          </p:cNvPr>
          <p:cNvCxnSpPr>
            <a:cxnSpLocks/>
          </p:cNvCxnSpPr>
          <p:nvPr/>
        </p:nvCxnSpPr>
        <p:spPr>
          <a:xfrm flipH="1">
            <a:off x="2384613" y="1873624"/>
            <a:ext cx="1927411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9B9A58-7A3D-6546-898D-357088524453}"/>
              </a:ext>
            </a:extLst>
          </p:cNvPr>
          <p:cNvCxnSpPr/>
          <p:nvPr/>
        </p:nvCxnSpPr>
        <p:spPr>
          <a:xfrm flipV="1">
            <a:off x="2725270" y="1595717"/>
            <a:ext cx="0" cy="2241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BB8FD0E-2D98-AE44-8EA7-4471FBA1455F}"/>
              </a:ext>
            </a:extLst>
          </p:cNvPr>
          <p:cNvCxnSpPr/>
          <p:nvPr/>
        </p:nvCxnSpPr>
        <p:spPr>
          <a:xfrm flipV="1">
            <a:off x="4652682" y="1595716"/>
            <a:ext cx="0" cy="2241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424170-90FD-B247-9CD6-21E58C059001}"/>
              </a:ext>
            </a:extLst>
          </p:cNvPr>
          <p:cNvCxnSpPr>
            <a:cxnSpLocks/>
          </p:cNvCxnSpPr>
          <p:nvPr/>
        </p:nvCxnSpPr>
        <p:spPr>
          <a:xfrm flipH="1">
            <a:off x="2725271" y="1613647"/>
            <a:ext cx="1927411" cy="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0A1224A-96E3-A04A-BBFE-5182CEBE5015}"/>
              </a:ext>
            </a:extLst>
          </p:cNvPr>
          <p:cNvCxnSpPr>
            <a:cxnSpLocks/>
          </p:cNvCxnSpPr>
          <p:nvPr/>
        </p:nvCxnSpPr>
        <p:spPr>
          <a:xfrm flipV="1">
            <a:off x="3137647" y="1290917"/>
            <a:ext cx="0" cy="2241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ABB946-E884-DD4B-80EE-F1C4FD989A0E}"/>
              </a:ext>
            </a:extLst>
          </p:cNvPr>
          <p:cNvCxnSpPr>
            <a:cxnSpLocks/>
          </p:cNvCxnSpPr>
          <p:nvPr/>
        </p:nvCxnSpPr>
        <p:spPr>
          <a:xfrm flipV="1">
            <a:off x="5065059" y="1290916"/>
            <a:ext cx="0" cy="14074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1BF5F98-DE7F-CA44-865F-FB4AFD711B77}"/>
              </a:ext>
            </a:extLst>
          </p:cNvPr>
          <p:cNvCxnSpPr>
            <a:cxnSpLocks/>
          </p:cNvCxnSpPr>
          <p:nvPr/>
        </p:nvCxnSpPr>
        <p:spPr>
          <a:xfrm flipH="1">
            <a:off x="3137649" y="1308847"/>
            <a:ext cx="192741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7713F3-D91C-B640-9C1C-D15AA2D0BD14}"/>
              </a:ext>
            </a:extLst>
          </p:cNvPr>
          <p:cNvCxnSpPr>
            <a:cxnSpLocks/>
          </p:cNvCxnSpPr>
          <p:nvPr/>
        </p:nvCxnSpPr>
        <p:spPr>
          <a:xfrm flipV="1">
            <a:off x="1281953" y="1299881"/>
            <a:ext cx="0" cy="14074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D26F48-5D7E-EC4F-A468-A8891A0E17F9}"/>
              </a:ext>
            </a:extLst>
          </p:cNvPr>
          <p:cNvCxnSpPr>
            <a:cxnSpLocks/>
          </p:cNvCxnSpPr>
          <p:nvPr/>
        </p:nvCxnSpPr>
        <p:spPr>
          <a:xfrm flipH="1">
            <a:off x="977153" y="1317812"/>
            <a:ext cx="3137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7F938A0-BD85-F846-A8FD-9B3481AD4489}"/>
              </a:ext>
            </a:extLst>
          </p:cNvPr>
          <p:cNvSpPr/>
          <p:nvPr/>
        </p:nvSpPr>
        <p:spPr>
          <a:xfrm>
            <a:off x="5537583" y="4275275"/>
            <a:ext cx="23155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II. Transmissions Stopped</a:t>
            </a:r>
            <a:endParaRPr lang="en-US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3BF41EB-E106-6F47-BF68-1C4EEF3B29C4}"/>
              </a:ext>
            </a:extLst>
          </p:cNvPr>
          <p:cNvSpPr/>
          <p:nvPr/>
        </p:nvSpPr>
        <p:spPr>
          <a:xfrm>
            <a:off x="2144121" y="499245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30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49725E-4FEB-CB42-96AA-72231BC33810}"/>
              </a:ext>
            </a:extLst>
          </p:cNvPr>
          <p:cNvSpPr/>
          <p:nvPr/>
        </p:nvSpPr>
        <p:spPr>
          <a:xfrm>
            <a:off x="2502708" y="49834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40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8092D3C-F4C6-B342-89C2-1CD2F3025277}"/>
              </a:ext>
            </a:extLst>
          </p:cNvPr>
          <p:cNvSpPr/>
          <p:nvPr/>
        </p:nvSpPr>
        <p:spPr>
          <a:xfrm>
            <a:off x="1014569" y="501038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50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B963B7-177B-FC46-B2EB-DBB5B131E3F8}"/>
              </a:ext>
            </a:extLst>
          </p:cNvPr>
          <p:cNvSpPr/>
          <p:nvPr/>
        </p:nvSpPr>
        <p:spPr>
          <a:xfrm>
            <a:off x="3025182" y="1792051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5 min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90B763-E5D8-4C4A-81F5-E51E43B253F6}"/>
              </a:ext>
            </a:extLst>
          </p:cNvPr>
          <p:cNvSpPr/>
          <p:nvPr/>
        </p:nvSpPr>
        <p:spPr>
          <a:xfrm>
            <a:off x="3437558" y="1514145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5 min</a:t>
            </a:r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8EB5EA-873A-644C-B5A6-022CA9FA8C6E}"/>
              </a:ext>
            </a:extLst>
          </p:cNvPr>
          <p:cNvSpPr/>
          <p:nvPr/>
        </p:nvSpPr>
        <p:spPr>
          <a:xfrm>
            <a:off x="3742358" y="121831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5 min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39C7A16-3866-314F-B5A1-F05891FBD4DC}"/>
              </a:ext>
            </a:extLst>
          </p:cNvPr>
          <p:cNvSpPr/>
          <p:nvPr/>
        </p:nvSpPr>
        <p:spPr>
          <a:xfrm>
            <a:off x="2879228" y="49834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50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F41E05-B341-4347-9F05-52CAC066F4B8}"/>
              </a:ext>
            </a:extLst>
          </p:cNvPr>
          <p:cNvSpPr txBox="1"/>
          <p:nvPr/>
        </p:nvSpPr>
        <p:spPr>
          <a:xfrm>
            <a:off x="7745507" y="1515036"/>
            <a:ext cx="21425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III. Transmissions Resume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AC2E1F-C9BB-CD43-9204-FC8465E0F25E}"/>
              </a:ext>
            </a:extLst>
          </p:cNvPr>
          <p:cNvSpPr txBox="1"/>
          <p:nvPr/>
        </p:nvSpPr>
        <p:spPr>
          <a:xfrm>
            <a:off x="9726707" y="457201"/>
            <a:ext cx="21425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</a:rPr>
              <a:t>IV. Transmissions &amp; Continuous Monitoring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1A9B05A-81FF-C740-9663-DAFD37DB3CA8}"/>
              </a:ext>
            </a:extLst>
          </p:cNvPr>
          <p:cNvSpPr/>
          <p:nvPr/>
        </p:nvSpPr>
        <p:spPr>
          <a:xfrm>
            <a:off x="4134285" y="499245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30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27638C-0A8E-4448-8F05-2FFC9B6E5174}"/>
              </a:ext>
            </a:extLst>
          </p:cNvPr>
          <p:cNvSpPr/>
          <p:nvPr/>
        </p:nvSpPr>
        <p:spPr>
          <a:xfrm>
            <a:off x="4492872" y="498348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40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6304136-F3D1-A64A-950D-5719D2C410E8}"/>
              </a:ext>
            </a:extLst>
          </p:cNvPr>
          <p:cNvSpPr/>
          <p:nvPr/>
        </p:nvSpPr>
        <p:spPr>
          <a:xfrm>
            <a:off x="4869392" y="49834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50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CA567C0-90BB-9949-8A1E-A731FF960E7F}"/>
              </a:ext>
            </a:extLst>
          </p:cNvPr>
          <p:cNvSpPr/>
          <p:nvPr/>
        </p:nvSpPr>
        <p:spPr>
          <a:xfrm>
            <a:off x="8150474" y="494762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30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CAC0B27-31C8-FC4C-845A-C5ACF93E3E3C}"/>
              </a:ext>
            </a:extLst>
          </p:cNvPr>
          <p:cNvSpPr/>
          <p:nvPr/>
        </p:nvSpPr>
        <p:spPr>
          <a:xfrm>
            <a:off x="8509061" y="493866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40</a:t>
            </a:r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F020BD1-1659-C545-B243-B4E61770952D}"/>
              </a:ext>
            </a:extLst>
          </p:cNvPr>
          <p:cNvSpPr/>
          <p:nvPr/>
        </p:nvSpPr>
        <p:spPr>
          <a:xfrm>
            <a:off x="8939369" y="493866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50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151FE5-E9CC-9B40-80C0-66B46A8228E9}"/>
              </a:ext>
            </a:extLst>
          </p:cNvPr>
          <p:cNvSpPr/>
          <p:nvPr/>
        </p:nvSpPr>
        <p:spPr>
          <a:xfrm>
            <a:off x="10499226" y="488487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30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9CB6CFF-BD9E-E946-AFAA-B04095CC9279}"/>
              </a:ext>
            </a:extLst>
          </p:cNvPr>
          <p:cNvSpPr/>
          <p:nvPr/>
        </p:nvSpPr>
        <p:spPr>
          <a:xfrm>
            <a:off x="10857813" y="487591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40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4F3E9C8-D879-774F-9338-92D9A727DBAC}"/>
              </a:ext>
            </a:extLst>
          </p:cNvPr>
          <p:cNvSpPr/>
          <p:nvPr/>
        </p:nvSpPr>
        <p:spPr>
          <a:xfrm>
            <a:off x="11234333" y="487591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7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Cox</dc:creator>
  <cp:lastModifiedBy>Chris Cox</cp:lastModifiedBy>
  <cp:revision>5</cp:revision>
  <dcterms:created xsi:type="dcterms:W3CDTF">2019-08-13T21:31:44Z</dcterms:created>
  <dcterms:modified xsi:type="dcterms:W3CDTF">2019-08-13T22:10:32Z</dcterms:modified>
</cp:coreProperties>
</file>