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8"/>
  </p:normalViewPr>
  <p:slideViewPr>
    <p:cSldViewPr snapToGrid="0" snapToObjects="1">
      <p:cViewPr varScale="1">
        <p:scale>
          <a:sx n="121" d="100"/>
          <a:sy n="121" d="100"/>
        </p:scale>
        <p:origin x="6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8545-60D3-FE44-BC2E-DA9BF7890F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ECCA6-9035-3342-87E6-820EDA423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8ECC-93F2-5C4C-88CB-810BCD943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A75DC-FA8B-7E4C-B284-98966A3A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8B37-6F93-274B-A5A3-BCCC9D6D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3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D2F79-AD2A-0E41-B3EF-DF2D07CA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6D8590-4944-0E45-BE03-F428C487A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2BCF-7F1B-2243-9ED2-35D77E9BB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8B355-EAE2-EE40-89E0-53A606B20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64732-E0D1-5945-90A1-9CB73088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6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27F3A-2CF7-134D-8F25-75388C44D6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D793-8DCF-124D-8AEA-39EE11D4E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F6D69-E798-5746-B0C1-082DB8AC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D7AFA-83B3-C44B-8D72-63896AD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5E715-D991-D44E-90EE-8C80ECB0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6933E-57AE-D447-B83B-3FE919E38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268-088B-0D44-914B-6492306B9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7EA-5D95-AE45-BFF0-55C15E71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36E57-B93F-4140-A976-5A21FFD37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C2D19-BB14-B643-8783-7D10614B0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00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9D026-11D8-5646-BFC6-28E525587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88581-0763-A644-9063-7A4D71F90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E14E-3945-8742-9C76-56D8FB9D6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1816A-EED3-364D-9809-DDFCA326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A2AE9-904E-F141-B06E-D63A92BEC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0A9F-04A0-744D-BD40-0ED87B67C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F1C92-64ED-6249-B3EB-7567D03FF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7E8CA-0AAF-5A44-B314-D227EBB76C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ABF6-F989-E44B-B3CF-F137D7DD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F1808-636C-BA46-A3FA-AB4614C7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00383-05F1-FB43-95D0-78773584D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87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4479E-3A13-314C-9B1C-DB3BDD23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9CD1-5A99-7A44-A1B1-04A42F86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64F88-4420-5846-9C69-FA87F33E2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251915-332B-D24F-8F52-70ED25375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12E68-413F-A147-B07F-52C0F60262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A7294-BA0D-EC46-A476-5289B19B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ADE919-824E-5B4D-9918-73EBBE01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48F1C-F2AE-DB43-8452-837ED527A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9E0EE-6155-924A-B2CA-A32A50EA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0AB9E5-F7D0-6143-8AB3-A91CB7532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2F3DD9-AB21-8D47-9AA6-AFA2C9538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2D5217-5498-E442-B2DA-A3EA8FD08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58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2C1C8-8550-914F-9952-E88AFBCE8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74143-C3C0-9048-B7EA-8DFA5FBC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F8093-85AA-8040-9EBB-F24AE2EC3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0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CBA73-1624-2241-A6A2-ABADEC434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6E525-3FDE-374C-BAE9-7BDAABE8A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0DCF1E-455D-054A-934B-CAFCD9826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DA2E2-31C8-8549-B2BD-E445F45AE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207F-724E-8C4C-BC16-5C65515B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E0F5E-E9E6-5E42-A8A9-9F7C5BFE8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3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411E-8753-AE43-B3FB-BEE25EDB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349CBC-B124-894F-B99F-D732BB20E6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B5622-F3E9-1844-8EA6-F8D451F68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05BD4-AC1A-2445-84BA-C1D72AEE8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982758-E4EB-E943-AC10-8E32BE46F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DF667C-D66F-0942-B88E-DBD0A174D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2A63C8-0F32-2646-ACD3-25003902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D87E4-E3D2-DB4D-824C-9BDF86D7D5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C3B3-C708-0141-8E16-37BC7AA6A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88A90-F181-EB47-BBDB-123431608CFB}" type="datetimeFigureOut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D0A53-5AFF-EF49-8D0B-CCF6CA829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9D4D-1E23-054F-A7D3-DB1103431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A3837-6112-DF4F-BC09-950D50E05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731F8-2376-7248-888A-5527E4192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34EC2-2434-D54E-8945-570BF03FEEAB}"/>
              </a:ext>
            </a:extLst>
          </p:cNvPr>
          <p:cNvSpPr txBox="1"/>
          <p:nvPr/>
        </p:nvSpPr>
        <p:spPr>
          <a:xfrm>
            <a:off x="9249104" y="199696"/>
            <a:ext cx="2816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Breadboard base is located beneath the foam at the bottom of the 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Camera equipment is not in this box. Use the CU Canon EOS.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325468-62CB-B64C-B6D1-BECD67A7CD3B}"/>
              </a:ext>
            </a:extLst>
          </p:cNvPr>
          <p:cNvCxnSpPr>
            <a:cxnSpLocks/>
          </p:cNvCxnSpPr>
          <p:nvPr/>
        </p:nvCxnSpPr>
        <p:spPr>
          <a:xfrm flipH="1">
            <a:off x="4445876" y="1713186"/>
            <a:ext cx="4908331" cy="22702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3031754-BBF5-004B-A949-CCDD17917D5E}"/>
              </a:ext>
            </a:extLst>
          </p:cNvPr>
          <p:cNvSpPr txBox="1"/>
          <p:nvPr/>
        </p:nvSpPr>
        <p:spPr>
          <a:xfrm>
            <a:off x="9343696" y="1534510"/>
            <a:ext cx="23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Microscope assembly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9F5233-448A-4347-ACE9-1ED445A2D272}"/>
              </a:ext>
            </a:extLst>
          </p:cNvPr>
          <p:cNvCxnSpPr>
            <a:cxnSpLocks/>
          </p:cNvCxnSpPr>
          <p:nvPr/>
        </p:nvCxnSpPr>
        <p:spPr>
          <a:xfrm flipH="1">
            <a:off x="2758967" y="2301766"/>
            <a:ext cx="6921061" cy="2979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EFCE47-C26A-0F48-93DB-44CEAF9AC539}"/>
              </a:ext>
            </a:extLst>
          </p:cNvPr>
          <p:cNvSpPr txBox="1"/>
          <p:nvPr/>
        </p:nvSpPr>
        <p:spPr>
          <a:xfrm>
            <a:off x="9695793" y="2128345"/>
            <a:ext cx="23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Light source (headlamp)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7F9A9D-F583-AF40-BA75-5741F50A72F1}"/>
              </a:ext>
            </a:extLst>
          </p:cNvPr>
          <p:cNvCxnSpPr>
            <a:cxnSpLocks/>
          </p:cNvCxnSpPr>
          <p:nvPr/>
        </p:nvCxnSpPr>
        <p:spPr>
          <a:xfrm flipH="1">
            <a:off x="2743202" y="2916621"/>
            <a:ext cx="6921061" cy="29796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2422F8-DD68-9B46-AF4B-D92F2F696E9B}"/>
              </a:ext>
            </a:extLst>
          </p:cNvPr>
          <p:cNvSpPr txBox="1"/>
          <p:nvPr/>
        </p:nvSpPr>
        <p:spPr>
          <a:xfrm>
            <a:off x="9722069" y="2722180"/>
            <a:ext cx="23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Microscope objective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949B3BF-7C08-D144-9C38-30F46A6EC45A}"/>
              </a:ext>
            </a:extLst>
          </p:cNvPr>
          <p:cNvCxnSpPr>
            <a:cxnSpLocks/>
          </p:cNvCxnSpPr>
          <p:nvPr/>
        </p:nvCxnSpPr>
        <p:spPr>
          <a:xfrm flipH="1">
            <a:off x="3894087" y="3352800"/>
            <a:ext cx="5806961" cy="2454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E4602E-113A-8147-8946-C306AE522756}"/>
              </a:ext>
            </a:extLst>
          </p:cNvPr>
          <p:cNvSpPr txBox="1"/>
          <p:nvPr/>
        </p:nvSpPr>
        <p:spPr>
          <a:xfrm>
            <a:off x="9706304" y="3200401"/>
            <a:ext cx="2343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 calibration slides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A81EF8-3BBC-284B-823F-4D57D3005B4A}"/>
              </a:ext>
            </a:extLst>
          </p:cNvPr>
          <p:cNvCxnSpPr>
            <a:cxnSpLocks/>
          </p:cNvCxnSpPr>
          <p:nvPr/>
        </p:nvCxnSpPr>
        <p:spPr>
          <a:xfrm flipH="1">
            <a:off x="5044971" y="3941379"/>
            <a:ext cx="4677098" cy="16080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CA65178-7DD0-CB4C-9AA6-C3749ABFD738}"/>
              </a:ext>
            </a:extLst>
          </p:cNvPr>
          <p:cNvSpPr txBox="1"/>
          <p:nvPr/>
        </p:nvSpPr>
        <p:spPr>
          <a:xfrm>
            <a:off x="9722069" y="3783725"/>
            <a:ext cx="246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Spare parts and hex wrenches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07940F-FBD6-4A44-9704-C6ABC11A0006}"/>
              </a:ext>
            </a:extLst>
          </p:cNvPr>
          <p:cNvCxnSpPr>
            <a:cxnSpLocks/>
          </p:cNvCxnSpPr>
          <p:nvPr/>
        </p:nvCxnSpPr>
        <p:spPr>
          <a:xfrm flipH="1" flipV="1">
            <a:off x="5827992" y="5512678"/>
            <a:ext cx="3631318" cy="7094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15322D7-E2CF-EA44-8CFB-8837E9F661B2}"/>
              </a:ext>
            </a:extLst>
          </p:cNvPr>
          <p:cNvSpPr txBox="1"/>
          <p:nvPr/>
        </p:nvSpPr>
        <p:spPr>
          <a:xfrm>
            <a:off x="9548648" y="6069725"/>
            <a:ext cx="246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Diffuser and spare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BA42B2-5DA1-3144-9CC4-327ED5A19AE3}"/>
              </a:ext>
            </a:extLst>
          </p:cNvPr>
          <p:cNvCxnSpPr>
            <a:cxnSpLocks/>
          </p:cNvCxnSpPr>
          <p:nvPr/>
        </p:nvCxnSpPr>
        <p:spPr>
          <a:xfrm flipH="1">
            <a:off x="6674075" y="4960883"/>
            <a:ext cx="3121566" cy="3573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CD40146-2C75-1242-A11B-31FFE45B50FD}"/>
              </a:ext>
            </a:extLst>
          </p:cNvPr>
          <p:cNvSpPr txBox="1"/>
          <p:nvPr/>
        </p:nvSpPr>
        <p:spPr>
          <a:xfrm>
            <a:off x="9811407" y="4818994"/>
            <a:ext cx="2469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217210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1A6DE7-E1F4-E440-BAD3-E3781AAC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7221" y="857250"/>
            <a:ext cx="6858000" cy="5143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37CF66-C1B7-754D-800C-477BA63F15EF}"/>
              </a:ext>
            </a:extLst>
          </p:cNvPr>
          <p:cNvCxnSpPr>
            <a:cxnSpLocks/>
          </p:cNvCxnSpPr>
          <p:nvPr/>
        </p:nvCxnSpPr>
        <p:spPr>
          <a:xfrm flipH="1">
            <a:off x="5160580" y="3626069"/>
            <a:ext cx="2270234" cy="172369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7443313-B25C-994D-96DD-896B29642D73}"/>
              </a:ext>
            </a:extLst>
          </p:cNvPr>
          <p:cNvSpPr txBox="1"/>
          <p:nvPr/>
        </p:nvSpPr>
        <p:spPr>
          <a:xfrm>
            <a:off x="7488621" y="3442138"/>
            <a:ext cx="293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Assembly screws onto base here, or wherever is convenient.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47F58CE-1939-CA4D-9AC8-0ADFABB0B9FF}"/>
              </a:ext>
            </a:extLst>
          </p:cNvPr>
          <p:cNvCxnSpPr>
            <a:cxnSpLocks/>
          </p:cNvCxnSpPr>
          <p:nvPr/>
        </p:nvCxnSpPr>
        <p:spPr>
          <a:xfrm flipH="1">
            <a:off x="3368566" y="2333297"/>
            <a:ext cx="3788979" cy="2890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F986279-9845-C340-88BD-E03E3DF86E2C}"/>
              </a:ext>
            </a:extLst>
          </p:cNvPr>
          <p:cNvSpPr txBox="1"/>
          <p:nvPr/>
        </p:nvSpPr>
        <p:spPr>
          <a:xfrm>
            <a:off x="7220607" y="2060028"/>
            <a:ext cx="2937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Microscope objective screws into the bellows here.</a:t>
            </a:r>
          </a:p>
        </p:txBody>
      </p:sp>
    </p:spTree>
    <p:extLst>
      <p:ext uri="{BB962C8B-B14F-4D97-AF65-F5344CB8AC3E}">
        <p14:creationId xmlns:p14="http://schemas.microsoft.com/office/powerpoint/2010/main" val="299056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D8D8B2-6451-3E4C-AF4E-EB356967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289255"/>
            <a:ext cx="6629644" cy="5985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D9D2E-FA5C-0F47-B58A-30B98F316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127" y="0"/>
            <a:ext cx="5106085" cy="4456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958298-650E-1046-BE76-C417CC8EC91E}"/>
              </a:ext>
            </a:extLst>
          </p:cNvPr>
          <p:cNvSpPr txBox="1"/>
          <p:nvPr/>
        </p:nvSpPr>
        <p:spPr>
          <a:xfrm>
            <a:off x="8008883" y="5055475"/>
            <a:ext cx="238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Murray et al. (2015)</a:t>
            </a:r>
          </a:p>
        </p:txBody>
      </p:sp>
    </p:spTree>
    <p:extLst>
      <p:ext uri="{BB962C8B-B14F-4D97-AF65-F5344CB8AC3E}">
        <p14:creationId xmlns:p14="http://schemas.microsoft.com/office/powerpoint/2010/main" val="1574564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F7D5A0-3A9D-9A45-AEB6-2AA5B9A26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584" y="143971"/>
            <a:ext cx="5006493" cy="59520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1C0E5B-E699-6643-A2BF-7A3295A4B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449" y="0"/>
            <a:ext cx="446512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686057-CB78-8246-84AD-7FC46B0B27A2}"/>
              </a:ext>
            </a:extLst>
          </p:cNvPr>
          <p:cNvSpPr txBox="1"/>
          <p:nvPr/>
        </p:nvSpPr>
        <p:spPr>
          <a:xfrm>
            <a:off x="2532993" y="6117020"/>
            <a:ext cx="238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Shupe et al. (2013)</a:t>
            </a:r>
          </a:p>
        </p:txBody>
      </p:sp>
    </p:spTree>
    <p:extLst>
      <p:ext uri="{BB962C8B-B14F-4D97-AF65-F5344CB8AC3E}">
        <p14:creationId xmlns:p14="http://schemas.microsoft.com/office/powerpoint/2010/main" val="1620149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E632E9-204E-F849-946E-CDB92EFB0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6780" y="207032"/>
            <a:ext cx="9978633" cy="52898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75C661-0DFB-014D-87CF-5667A91FB362}"/>
              </a:ext>
            </a:extLst>
          </p:cNvPr>
          <p:cNvSpPr txBox="1"/>
          <p:nvPr/>
        </p:nvSpPr>
        <p:spPr>
          <a:xfrm>
            <a:off x="6096000" y="4887310"/>
            <a:ext cx="238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Gladich</a:t>
            </a:r>
            <a:r>
              <a:rPr lang="en-US" dirty="0"/>
              <a:t> et al. (2015)</a:t>
            </a:r>
          </a:p>
        </p:txBody>
      </p:sp>
    </p:spTree>
    <p:extLst>
      <p:ext uri="{BB962C8B-B14F-4D97-AF65-F5344CB8AC3E}">
        <p14:creationId xmlns:p14="http://schemas.microsoft.com/office/powerpoint/2010/main" val="139180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89</Words>
  <Application>Microsoft Macintosh PowerPoint</Application>
  <PresentationFormat>Widescreen</PresentationFormat>
  <Paragraphs>14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Cox</dc:creator>
  <cp:lastModifiedBy>Chris Cox</cp:lastModifiedBy>
  <cp:revision>6</cp:revision>
  <cp:lastPrinted>2019-09-06T19:33:42Z</cp:lastPrinted>
  <dcterms:created xsi:type="dcterms:W3CDTF">2019-09-06T18:13:21Z</dcterms:created>
  <dcterms:modified xsi:type="dcterms:W3CDTF">2019-09-06T19:39:30Z</dcterms:modified>
</cp:coreProperties>
</file>