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61" r:id="rId2"/>
    <p:sldId id="270" r:id="rId3"/>
    <p:sldId id="268" r:id="rId4"/>
    <p:sldId id="269" r:id="rId5"/>
    <p:sldId id="267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4E1"/>
    <a:srgbClr val="FFFFCC"/>
    <a:srgbClr val="0000CC"/>
    <a:srgbClr val="003399"/>
    <a:srgbClr val="CB7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C9325-97B3-4146-B11C-641B1EB75A9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5D113-9E0D-413B-B568-B1AE9409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6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6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7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7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6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1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8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8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4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4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8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359B-3F9F-49C6-9D20-87DD42172BD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80052-96E1-49DD-AEAD-2309ED11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738" y="1246314"/>
            <a:ext cx="7772400" cy="15628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</a:rPr>
              <a:t>MOSAiC</a:t>
            </a:r>
            <a:r>
              <a:rPr lang="en-US" sz="4000" b="1" dirty="0" smtClean="0">
                <a:solidFill>
                  <a:srgbClr val="C00000"/>
                </a:solidFill>
              </a:rPr>
              <a:t> Surface Flux Systems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Schematics and Designs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928" y="6364886"/>
            <a:ext cx="570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Spatial Distribution of Assets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71883" y="2541494"/>
            <a:ext cx="45719" cy="9636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53264" y="3195918"/>
            <a:ext cx="1048870" cy="7386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Ship</a:t>
            </a:r>
          </a:p>
          <a:p>
            <a:pPr algn="ctr"/>
            <a:r>
              <a:rPr lang="en-US" sz="1200" dirty="0" smtClean="0"/>
              <a:t>w/ Command Center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71683" y="880782"/>
            <a:ext cx="63184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ASFS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85854" y="2434352"/>
            <a:ext cx="631840" cy="369332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ASFS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65577" y="5439335"/>
            <a:ext cx="63184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ASFS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55058" y="4750364"/>
            <a:ext cx="63184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ASFS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949825" y="3899647"/>
            <a:ext cx="2003439" cy="85071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17911" y="3873658"/>
            <a:ext cx="2037313" cy="158043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35290" y="1201733"/>
            <a:ext cx="42409" cy="199418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017912" y="3370729"/>
            <a:ext cx="822594" cy="4753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71883" y="2697065"/>
            <a:ext cx="1197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 Tower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56494" y="1571065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10-20 km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0282" y="3045846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 km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12859" y="4346079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10-20 km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45689" y="4381032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10-20 km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46140" y="2576929"/>
            <a:ext cx="63350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  <a:r>
              <a:rPr lang="en-US" dirty="0" smtClean="0"/>
              <a:t> km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633472" y="2803684"/>
            <a:ext cx="1304014" cy="582067"/>
          </a:xfrm>
          <a:prstGeom prst="line">
            <a:avLst/>
          </a:prstGeom>
          <a:ln w="285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08727" y="2155774"/>
            <a:ext cx="1332379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Possible node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4758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23852" y="187822"/>
            <a:ext cx="4522255" cy="57232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3978" y="2963056"/>
            <a:ext cx="4047284" cy="24894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08727" y="3122274"/>
            <a:ext cx="2708889" cy="174927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06741" y="205752"/>
            <a:ext cx="1579193" cy="41948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45483" y="3326790"/>
            <a:ext cx="871793" cy="8061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98431" y="236717"/>
            <a:ext cx="755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Tower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8727" y="4526824"/>
            <a:ext cx="1834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Command Center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63916" y="273054"/>
            <a:ext cx="901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ASFS x3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06895" y="2780041"/>
            <a:ext cx="423863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3853" y="5551380"/>
            <a:ext cx="71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Arctic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6546" y="5089821"/>
            <a:ext cx="113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Polarstern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31174" y="4071339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PSD-Boulder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57747" y="2994873"/>
            <a:ext cx="1068449" cy="798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857746" y="2246075"/>
            <a:ext cx="1056393" cy="6105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448468" y="229554"/>
            <a:ext cx="1448807" cy="5723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696715" y="5583232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656375" y="4539278"/>
            <a:ext cx="1090107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PANGAEA</a:t>
            </a:r>
          </a:p>
          <a:p>
            <a:r>
              <a:rPr lang="en-US" dirty="0" err="1" smtClean="0"/>
              <a:t>MOSAiC</a:t>
            </a:r>
            <a:endParaRPr lang="en-US" dirty="0"/>
          </a:p>
          <a:p>
            <a:r>
              <a:rPr lang="en-US" dirty="0" smtClean="0"/>
              <a:t>Archive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520989" y="2860913"/>
            <a:ext cx="1304763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NSF Arctic Data Center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82255" y="910436"/>
            <a:ext cx="1021462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NOAA NCEI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00147" y="2991718"/>
            <a:ext cx="983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PSD3data</a:t>
            </a:r>
          </a:p>
          <a:p>
            <a:pPr algn="ctr"/>
            <a:r>
              <a:rPr lang="en-US" sz="1600" dirty="0"/>
              <a:t>i</a:t>
            </a:r>
            <a:r>
              <a:rPr lang="en-US" sz="1600" dirty="0" smtClean="0"/>
              <a:t>ngest</a:t>
            </a:r>
          </a:p>
          <a:p>
            <a:pPr algn="ctr"/>
            <a:r>
              <a:rPr lang="en-US" sz="1600" dirty="0" smtClean="0"/>
              <a:t>process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5901955" y="2258558"/>
            <a:ext cx="96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FTP site</a:t>
            </a:r>
          </a:p>
          <a:p>
            <a:r>
              <a:rPr lang="en-US" sz="1600" dirty="0"/>
              <a:t>d</a:t>
            </a:r>
            <a:r>
              <a:rPr lang="en-US" sz="1600" dirty="0" smtClean="0"/>
              <a:t>ata host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638530" y="3341345"/>
            <a:ext cx="8420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PC1: </a:t>
            </a:r>
          </a:p>
          <a:p>
            <a:r>
              <a:rPr lang="en-US" sz="1400" dirty="0" smtClean="0"/>
              <a:t>Data</a:t>
            </a:r>
          </a:p>
          <a:p>
            <a:r>
              <a:rPr lang="en-US" sz="1400" dirty="0" smtClean="0"/>
              <a:t>Manager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655127" y="3327884"/>
            <a:ext cx="854548" cy="8024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757742" y="4525831"/>
            <a:ext cx="876917" cy="773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810711" y="4565686"/>
            <a:ext cx="777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MOSAiC</a:t>
            </a:r>
            <a:r>
              <a:rPr lang="en-US" sz="1400" dirty="0" smtClean="0"/>
              <a:t> central archive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1507630" y="649480"/>
            <a:ext cx="302523" cy="858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2000668" y="913924"/>
            <a:ext cx="934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instruments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1544981" y="938190"/>
            <a:ext cx="1004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Logger/</a:t>
            </a:r>
            <a:r>
              <a:rPr lang="en-US" sz="1200" dirty="0" err="1" smtClean="0"/>
              <a:t>moxa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1357135" y="989718"/>
            <a:ext cx="638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comms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1916848" y="649480"/>
            <a:ext cx="302523" cy="858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317983" y="661060"/>
            <a:ext cx="302523" cy="858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37012" y="665910"/>
            <a:ext cx="302523" cy="858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2681329" y="961997"/>
            <a:ext cx="934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instruments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3061989" y="954620"/>
            <a:ext cx="1004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Logger/</a:t>
            </a:r>
            <a:r>
              <a:rPr lang="en-US" sz="1200" dirty="0" err="1" smtClean="0"/>
              <a:t>moxa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3676718" y="989718"/>
            <a:ext cx="638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comms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3846230" y="665910"/>
            <a:ext cx="302523" cy="858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16139" y="662802"/>
            <a:ext cx="302523" cy="858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2000669" y="913924"/>
            <a:ext cx="934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instruments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1544619" y="2717553"/>
            <a:ext cx="426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ant.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3674487" y="2778558"/>
            <a:ext cx="423863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656221" y="2729812"/>
            <a:ext cx="426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ant.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>
          <a:xfrm>
            <a:off x="1444130" y="1512066"/>
            <a:ext cx="423863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481854" y="1449578"/>
            <a:ext cx="426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ant.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>
          <a:xfrm>
            <a:off x="3770555" y="1524909"/>
            <a:ext cx="423863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3808279" y="1462421"/>
            <a:ext cx="426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ant.</a:t>
            </a:r>
            <a:endParaRPr lang="en-US" sz="1400" dirty="0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3913921" y="1693039"/>
            <a:ext cx="969" cy="1068983"/>
          </a:xfrm>
          <a:prstGeom prst="straightConnector1">
            <a:avLst/>
          </a:prstGeom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1671004" y="1722115"/>
            <a:ext cx="969" cy="1068983"/>
          </a:xfrm>
          <a:prstGeom prst="straightConnector1">
            <a:avLst/>
          </a:prstGeom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834292" y="2950551"/>
            <a:ext cx="1585" cy="3630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49" idx="0"/>
          </p:cNvCxnSpPr>
          <p:nvPr/>
        </p:nvCxnSpPr>
        <p:spPr>
          <a:xfrm flipV="1">
            <a:off x="3318635" y="1093120"/>
            <a:ext cx="107140" cy="38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3739972" y="1102087"/>
            <a:ext cx="107140" cy="38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2211498" y="1102088"/>
            <a:ext cx="107140" cy="38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817043" y="1111052"/>
            <a:ext cx="107140" cy="38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997520" y="3327808"/>
            <a:ext cx="655320" cy="8025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947962" y="3348036"/>
            <a:ext cx="7653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RAID: full archive</a:t>
            </a:r>
            <a:endParaRPr lang="en-US" dirty="0"/>
          </a:p>
        </p:txBody>
      </p:sp>
      <p:cxnSp>
        <p:nvCxnSpPr>
          <p:cNvPr id="92" name="Straight Connector 91"/>
          <p:cNvCxnSpPr>
            <a:stCxn id="9" idx="3"/>
            <a:endCxn id="36" idx="1"/>
          </p:cNvCxnSpPr>
          <p:nvPr/>
        </p:nvCxnSpPr>
        <p:spPr>
          <a:xfrm flipV="1">
            <a:off x="2517276" y="3729107"/>
            <a:ext cx="137851" cy="7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9" idx="1"/>
          </p:cNvCxnSpPr>
          <p:nvPr/>
        </p:nvCxnSpPr>
        <p:spPr>
          <a:xfrm rot="10800000" flipV="1">
            <a:off x="2248961" y="2868312"/>
            <a:ext cx="1407261" cy="459096"/>
          </a:xfrm>
          <a:prstGeom prst="bentConnector3">
            <a:avLst>
              <a:gd name="adj1" fmla="val 9968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 rot="16200000">
            <a:off x="3413209" y="2050173"/>
            <a:ext cx="77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preferred</a:t>
            </a:r>
            <a:endParaRPr lang="en-US" sz="1400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4673143" y="1962239"/>
            <a:ext cx="761236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/>
              <a:t>Irridium</a:t>
            </a:r>
            <a:endParaRPr lang="en-US" sz="1400" i="1" dirty="0" smtClean="0"/>
          </a:p>
          <a:p>
            <a:pPr algn="ctr"/>
            <a:r>
              <a:rPr lang="en-US" sz="1400" i="1" dirty="0" smtClean="0"/>
              <a:t>option</a:t>
            </a:r>
            <a:endParaRPr lang="en-US" sz="1600" i="1" dirty="0"/>
          </a:p>
        </p:txBody>
      </p:sp>
      <p:cxnSp>
        <p:nvCxnSpPr>
          <p:cNvPr id="114" name="Straight Arrow Connector 113"/>
          <p:cNvCxnSpPr>
            <a:stCxn id="241" idx="2"/>
            <a:endCxn id="17" idx="1"/>
          </p:cNvCxnSpPr>
          <p:nvPr/>
        </p:nvCxnSpPr>
        <p:spPr>
          <a:xfrm>
            <a:off x="1091302" y="2575604"/>
            <a:ext cx="415593" cy="296770"/>
          </a:xfrm>
          <a:prstGeom prst="straightConnector1">
            <a:avLst/>
          </a:prstGeom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61" idx="1"/>
            <a:endCxn id="241" idx="0"/>
          </p:cNvCxnSpPr>
          <p:nvPr/>
        </p:nvCxnSpPr>
        <p:spPr>
          <a:xfrm flipH="1">
            <a:off x="1091302" y="1604399"/>
            <a:ext cx="352828" cy="324874"/>
          </a:xfrm>
          <a:prstGeom prst="straightConnector1">
            <a:avLst/>
          </a:prstGeom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endCxn id="9" idx="0"/>
          </p:cNvCxnSpPr>
          <p:nvPr/>
        </p:nvCxnSpPr>
        <p:spPr>
          <a:xfrm rot="5400000">
            <a:off x="1929923" y="1687318"/>
            <a:ext cx="1790929" cy="1488014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10800000" flipV="1">
            <a:off x="2466811" y="3646965"/>
            <a:ext cx="3410924" cy="758813"/>
          </a:xfrm>
          <a:prstGeom prst="bentConnector3">
            <a:avLst>
              <a:gd name="adj1" fmla="val 15833"/>
            </a:avLst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1693898" y="4242926"/>
            <a:ext cx="772913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USB-HD</a:t>
            </a:r>
            <a:endParaRPr lang="en-US" dirty="0"/>
          </a:p>
        </p:txBody>
      </p:sp>
      <p:cxnSp>
        <p:nvCxnSpPr>
          <p:cNvPr id="155" name="Straight Connector 154"/>
          <p:cNvCxnSpPr>
            <a:stCxn id="9" idx="2"/>
            <a:endCxn id="154" idx="0"/>
          </p:cNvCxnSpPr>
          <p:nvPr/>
        </p:nvCxnSpPr>
        <p:spPr>
          <a:xfrm flipH="1">
            <a:off x="2080355" y="4132903"/>
            <a:ext cx="1025" cy="110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4062842" y="3146658"/>
            <a:ext cx="832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email</a:t>
            </a:r>
          </a:p>
          <a:p>
            <a:r>
              <a:rPr lang="en-US" sz="1200" i="1" dirty="0" err="1" smtClean="0"/>
              <a:t>quicklooks</a:t>
            </a:r>
            <a:endParaRPr lang="en-US" sz="1400" i="1" dirty="0"/>
          </a:p>
        </p:txBody>
      </p:sp>
      <p:cxnSp>
        <p:nvCxnSpPr>
          <p:cNvPr id="164" name="Straight Connector 96"/>
          <p:cNvCxnSpPr>
            <a:stCxn id="37" idx="0"/>
          </p:cNvCxnSpPr>
          <p:nvPr/>
        </p:nvCxnSpPr>
        <p:spPr>
          <a:xfrm rot="16200000" flipV="1">
            <a:off x="3575896" y="3905525"/>
            <a:ext cx="541018" cy="699593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3529667" y="3681119"/>
            <a:ext cx="1394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Polarstern</a:t>
            </a:r>
            <a:r>
              <a:rPr lang="en-US" sz="1200" i="1" dirty="0"/>
              <a:t> </a:t>
            </a:r>
            <a:r>
              <a:rPr lang="en-US" sz="1200" i="1" dirty="0" smtClean="0"/>
              <a:t>network</a:t>
            </a:r>
            <a:endParaRPr lang="en-US" sz="1400" i="1" dirty="0"/>
          </a:p>
        </p:txBody>
      </p:sp>
      <p:cxnSp>
        <p:nvCxnSpPr>
          <p:cNvPr id="172" name="Straight Connector 171"/>
          <p:cNvCxnSpPr/>
          <p:nvPr/>
        </p:nvCxnSpPr>
        <p:spPr>
          <a:xfrm flipH="1" flipV="1">
            <a:off x="4642215" y="5144987"/>
            <a:ext cx="3018126" cy="754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5854659" y="833718"/>
            <a:ext cx="1056393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>
            <a:stCxn id="24" idx="1"/>
          </p:cNvCxnSpPr>
          <p:nvPr/>
        </p:nvCxnSpPr>
        <p:spPr>
          <a:xfrm flipH="1">
            <a:off x="3474197" y="3394002"/>
            <a:ext cx="2383550" cy="13242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 rot="16200000">
            <a:off x="4996294" y="3689630"/>
            <a:ext cx="67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</a:t>
            </a:r>
            <a:r>
              <a:rPr lang="en-US" sz="1200" i="1" dirty="0" smtClean="0"/>
              <a:t>anual</a:t>
            </a:r>
          </a:p>
          <a:p>
            <a:r>
              <a:rPr lang="en-US" sz="1200" i="1" dirty="0" smtClean="0"/>
              <a:t>transfer</a:t>
            </a:r>
            <a:endParaRPr lang="en-US" sz="1400" i="1" dirty="0"/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6383449" y="2864392"/>
            <a:ext cx="1025" cy="110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30" idx="2"/>
          </p:cNvCxnSpPr>
          <p:nvPr/>
        </p:nvCxnSpPr>
        <p:spPr>
          <a:xfrm rot="5400000">
            <a:off x="7151957" y="1298316"/>
            <a:ext cx="782578" cy="1299480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76" idx="2"/>
            <a:endCxn id="25" idx="0"/>
          </p:cNvCxnSpPr>
          <p:nvPr/>
        </p:nvCxnSpPr>
        <p:spPr>
          <a:xfrm>
            <a:off x="6382856" y="1382358"/>
            <a:ext cx="3087" cy="863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5307321" y="4914154"/>
            <a:ext cx="1232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m</a:t>
            </a:r>
            <a:r>
              <a:rPr lang="en-US" sz="1200" i="1" dirty="0" smtClean="0"/>
              <a:t>anual transfer</a:t>
            </a:r>
          </a:p>
          <a:p>
            <a:pPr algn="ctr"/>
            <a:r>
              <a:rPr lang="en-US" sz="1200" i="1" dirty="0"/>
              <a:t>b</a:t>
            </a:r>
            <a:r>
              <a:rPr lang="en-US" sz="1200" i="1" dirty="0" smtClean="0"/>
              <a:t>y AWI</a:t>
            </a:r>
            <a:endParaRPr lang="en-US" sz="1400" i="1" dirty="0"/>
          </a:p>
        </p:txBody>
      </p:sp>
      <p:cxnSp>
        <p:nvCxnSpPr>
          <p:cNvPr id="204" name="Straight Connector 186"/>
          <p:cNvCxnSpPr>
            <a:stCxn id="29" idx="0"/>
          </p:cNvCxnSpPr>
          <p:nvPr/>
        </p:nvCxnSpPr>
        <p:spPr>
          <a:xfrm rot="16200000" flipV="1">
            <a:off x="7325646" y="2013187"/>
            <a:ext cx="430047" cy="1265405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151"/>
          <p:cNvCxnSpPr/>
          <p:nvPr/>
        </p:nvCxnSpPr>
        <p:spPr>
          <a:xfrm rot="10800000">
            <a:off x="6895131" y="2559912"/>
            <a:ext cx="792618" cy="2449997"/>
          </a:xfrm>
          <a:prstGeom prst="bentConnector3">
            <a:avLst>
              <a:gd name="adj1" fmla="val 45476"/>
            </a:avLst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2218367" y="2184275"/>
            <a:ext cx="1207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m</a:t>
            </a:r>
            <a:r>
              <a:rPr lang="en-US" sz="1200" i="1" dirty="0" smtClean="0"/>
              <a:t>anual transfer full data</a:t>
            </a:r>
            <a:endParaRPr lang="en-US" sz="1400" i="1" dirty="0"/>
          </a:p>
        </p:txBody>
      </p:sp>
      <p:sp>
        <p:nvSpPr>
          <p:cNvPr id="241" name="TextBox 240"/>
          <p:cNvSpPr txBox="1"/>
          <p:nvPr/>
        </p:nvSpPr>
        <p:spPr>
          <a:xfrm>
            <a:off x="736816" y="1929273"/>
            <a:ext cx="708972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Local wireless user</a:t>
            </a:r>
            <a:endParaRPr lang="en-US" sz="1400" i="1" dirty="0"/>
          </a:p>
        </p:txBody>
      </p:sp>
      <p:cxnSp>
        <p:nvCxnSpPr>
          <p:cNvPr id="243" name="Straight Arrow Connector 242"/>
          <p:cNvCxnSpPr/>
          <p:nvPr/>
        </p:nvCxnSpPr>
        <p:spPr>
          <a:xfrm flipH="1">
            <a:off x="3960212" y="2376311"/>
            <a:ext cx="697049" cy="395556"/>
          </a:xfrm>
          <a:prstGeom prst="straightConnector1">
            <a:avLst/>
          </a:prstGeom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/>
          <p:nvPr/>
        </p:nvCxnSpPr>
        <p:spPr>
          <a:xfrm flipH="1" flipV="1">
            <a:off x="4140762" y="1709240"/>
            <a:ext cx="516499" cy="373575"/>
          </a:xfrm>
          <a:prstGeom prst="straightConnector1">
            <a:avLst/>
          </a:prstGeom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 flipH="1" flipV="1">
            <a:off x="5428799" y="2473737"/>
            <a:ext cx="440871" cy="672876"/>
          </a:xfrm>
          <a:prstGeom prst="straightConnector1">
            <a:avLst/>
          </a:prstGeom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 rot="16200000">
            <a:off x="3884130" y="2001511"/>
            <a:ext cx="67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m</a:t>
            </a:r>
            <a:r>
              <a:rPr lang="en-US" sz="1200" i="1" dirty="0" smtClean="0"/>
              <a:t>onitor</a:t>
            </a:r>
          </a:p>
          <a:p>
            <a:pPr algn="ctr"/>
            <a:r>
              <a:rPr lang="en-US" sz="1200" i="1" dirty="0" smtClean="0"/>
              <a:t>data</a:t>
            </a:r>
            <a:endParaRPr lang="en-US" sz="1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5877735" y="810544"/>
            <a:ext cx="1061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Web site</a:t>
            </a:r>
          </a:p>
          <a:p>
            <a:r>
              <a:rPr lang="en-US" sz="1600" dirty="0" err="1" smtClean="0"/>
              <a:t>quicklooks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624567" y="3333028"/>
            <a:ext cx="9722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PC2: </a:t>
            </a:r>
          </a:p>
          <a:p>
            <a:r>
              <a:rPr lang="en-US" sz="1400" dirty="0" smtClean="0"/>
              <a:t>Work</a:t>
            </a:r>
          </a:p>
          <a:p>
            <a:r>
              <a:rPr lang="en-US" sz="1400" dirty="0" err="1" smtClean="0"/>
              <a:t>quicklooks</a:t>
            </a:r>
            <a:endParaRPr lang="en-US" dirty="0"/>
          </a:p>
        </p:txBody>
      </p:sp>
      <p:sp>
        <p:nvSpPr>
          <p:cNvPr id="262" name="Oval 261"/>
          <p:cNvSpPr/>
          <p:nvPr/>
        </p:nvSpPr>
        <p:spPr>
          <a:xfrm>
            <a:off x="4091849" y="3917129"/>
            <a:ext cx="193754" cy="184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/>
          <p:cNvSpPr txBox="1"/>
          <p:nvPr/>
        </p:nvSpPr>
        <p:spPr>
          <a:xfrm rot="16200000">
            <a:off x="1446109" y="2086033"/>
            <a:ext cx="653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a</a:t>
            </a:r>
            <a:r>
              <a:rPr lang="en-US" sz="1200" i="1" dirty="0" smtClean="0"/>
              <a:t>ll data</a:t>
            </a:r>
            <a:endParaRPr lang="en-US" sz="1400" i="1" dirty="0"/>
          </a:p>
        </p:txBody>
      </p:sp>
      <p:sp>
        <p:nvSpPr>
          <p:cNvPr id="90" name="TextBox 89"/>
          <p:cNvSpPr txBox="1"/>
          <p:nvPr/>
        </p:nvSpPr>
        <p:spPr>
          <a:xfrm>
            <a:off x="328928" y="6364886"/>
            <a:ext cx="570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Flow Schematic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9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3" descr="IMGP1385-15m-mast--1280"/>
          <p:cNvPicPr preferRelativeResize="0"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8" r="27777"/>
          <a:stretch/>
        </p:blipFill>
        <p:spPr bwMode="auto">
          <a:xfrm>
            <a:off x="6674224" y="118065"/>
            <a:ext cx="2088776" cy="6431487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8928" y="6364886"/>
            <a:ext cx="570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Flux Tower – Conceptual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42605" y="692083"/>
            <a:ext cx="146323" cy="4328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058227"/>
            <a:ext cx="6553200" cy="414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63051" y="5087470"/>
            <a:ext cx="331695" cy="528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26496" y="5028615"/>
            <a:ext cx="625989" cy="45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50141" y="2389095"/>
            <a:ext cx="1199031" cy="63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282355">
            <a:off x="3142394" y="2177356"/>
            <a:ext cx="332656" cy="7844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17088" y="5147843"/>
            <a:ext cx="177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Sub-surface base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485297" y="4177726"/>
            <a:ext cx="1972852" cy="64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237" y="403319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8541" y="220442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1774" y="608303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298704" y="841337"/>
            <a:ext cx="945558" cy="215174"/>
            <a:chOff x="4470249" y="2762344"/>
            <a:chExt cx="945558" cy="215174"/>
          </a:xfrm>
        </p:grpSpPr>
        <p:sp>
          <p:nvSpPr>
            <p:cNvPr id="27" name="Rectangle 26"/>
            <p:cNvSpPr/>
            <p:nvPr/>
          </p:nvSpPr>
          <p:spPr>
            <a:xfrm>
              <a:off x="4515970" y="2791854"/>
              <a:ext cx="835959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5400000">
              <a:off x="5282464" y="2861319"/>
              <a:ext cx="185664" cy="4673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5400000">
              <a:off x="4426160" y="2817222"/>
              <a:ext cx="133897" cy="457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5400000">
              <a:off x="5321580" y="2772858"/>
              <a:ext cx="104742" cy="8371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2300365" y="792970"/>
            <a:ext cx="945559" cy="61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5887266" y="937800"/>
            <a:ext cx="574785" cy="295915"/>
            <a:chOff x="4470249" y="2762344"/>
            <a:chExt cx="945558" cy="215174"/>
          </a:xfrm>
        </p:grpSpPr>
        <p:sp>
          <p:nvSpPr>
            <p:cNvPr id="45" name="Rectangle 44"/>
            <p:cNvSpPr/>
            <p:nvPr/>
          </p:nvSpPr>
          <p:spPr>
            <a:xfrm>
              <a:off x="4515970" y="2791854"/>
              <a:ext cx="835959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5282464" y="2861319"/>
              <a:ext cx="185664" cy="4673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rot="5400000">
              <a:off x="4426160" y="2817222"/>
              <a:ext cx="133897" cy="457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5400000">
              <a:off x="5321580" y="2772858"/>
              <a:ext cx="104742" cy="8371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43027" y="4222031"/>
            <a:ext cx="945558" cy="215174"/>
            <a:chOff x="4470249" y="2762344"/>
            <a:chExt cx="945558" cy="215174"/>
          </a:xfrm>
        </p:grpSpPr>
        <p:sp>
          <p:nvSpPr>
            <p:cNvPr id="50" name="Rectangle 49"/>
            <p:cNvSpPr/>
            <p:nvPr/>
          </p:nvSpPr>
          <p:spPr>
            <a:xfrm>
              <a:off x="4515970" y="2791854"/>
              <a:ext cx="835959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 rot="5400000">
              <a:off x="5282464" y="2861319"/>
              <a:ext cx="185664" cy="4673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5400000">
              <a:off x="4426160" y="2817222"/>
              <a:ext cx="133897" cy="457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5400000">
              <a:off x="5321580" y="2772858"/>
              <a:ext cx="104742" cy="8371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52106" y="2442682"/>
            <a:ext cx="945558" cy="215174"/>
            <a:chOff x="4470249" y="2762344"/>
            <a:chExt cx="945558" cy="215174"/>
          </a:xfrm>
        </p:grpSpPr>
        <p:sp>
          <p:nvSpPr>
            <p:cNvPr id="60" name="Rectangle 59"/>
            <p:cNvSpPr/>
            <p:nvPr/>
          </p:nvSpPr>
          <p:spPr>
            <a:xfrm>
              <a:off x="4515970" y="2791854"/>
              <a:ext cx="835959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 rot="5400000">
              <a:off x="5282464" y="2861319"/>
              <a:ext cx="185664" cy="4673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5400000">
              <a:off x="4426160" y="2817222"/>
              <a:ext cx="133897" cy="457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5400000">
              <a:off x="5321580" y="2772858"/>
              <a:ext cx="104742" cy="8371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08045" y="2303425"/>
            <a:ext cx="297833" cy="247875"/>
            <a:chOff x="3408045" y="2303425"/>
            <a:chExt cx="297833" cy="247875"/>
          </a:xfrm>
        </p:grpSpPr>
        <p:sp>
          <p:nvSpPr>
            <p:cNvPr id="13" name="Rectangle 12"/>
            <p:cNvSpPr/>
            <p:nvPr/>
          </p:nvSpPr>
          <p:spPr>
            <a:xfrm>
              <a:off x="3508416" y="2303425"/>
              <a:ext cx="197462" cy="24787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36985" y="2317376"/>
              <a:ext cx="163882" cy="19454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08045" y="2389891"/>
              <a:ext cx="94478" cy="5803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398427" y="4085827"/>
            <a:ext cx="297833" cy="247875"/>
            <a:chOff x="3408045" y="2303425"/>
            <a:chExt cx="297833" cy="247875"/>
          </a:xfrm>
        </p:grpSpPr>
        <p:sp>
          <p:nvSpPr>
            <p:cNvPr id="66" name="Rectangle 65"/>
            <p:cNvSpPr/>
            <p:nvPr/>
          </p:nvSpPr>
          <p:spPr>
            <a:xfrm>
              <a:off x="3508416" y="2303425"/>
              <a:ext cx="197462" cy="24787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536985" y="2317376"/>
              <a:ext cx="163882" cy="19454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408045" y="2389891"/>
              <a:ext cx="94478" cy="5803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525494" y="316797"/>
            <a:ext cx="197462" cy="369816"/>
            <a:chOff x="3739419" y="1184753"/>
            <a:chExt cx="197462" cy="369816"/>
          </a:xfrm>
        </p:grpSpPr>
        <p:sp>
          <p:nvSpPr>
            <p:cNvPr id="70" name="Rectangle 69"/>
            <p:cNvSpPr/>
            <p:nvPr/>
          </p:nvSpPr>
          <p:spPr>
            <a:xfrm>
              <a:off x="3739419" y="1184753"/>
              <a:ext cx="197462" cy="24787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767988" y="1198704"/>
              <a:ext cx="163882" cy="19454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810000" y="1422784"/>
              <a:ext cx="52466" cy="13178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047105" y="449698"/>
            <a:ext cx="197462" cy="369816"/>
            <a:chOff x="3739419" y="1184753"/>
            <a:chExt cx="197462" cy="369816"/>
          </a:xfrm>
        </p:grpSpPr>
        <p:sp>
          <p:nvSpPr>
            <p:cNvPr id="79" name="Rectangle 78"/>
            <p:cNvSpPr/>
            <p:nvPr/>
          </p:nvSpPr>
          <p:spPr>
            <a:xfrm>
              <a:off x="3739419" y="1184753"/>
              <a:ext cx="197462" cy="24787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767988" y="1198704"/>
              <a:ext cx="163882" cy="19454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810000" y="1422784"/>
              <a:ext cx="52466" cy="13178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Rectangle 81"/>
          <p:cNvSpPr/>
          <p:nvPr/>
        </p:nvSpPr>
        <p:spPr>
          <a:xfrm rot="18282355" flipV="1">
            <a:off x="3213603" y="2170587"/>
            <a:ext cx="219245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 flipH="1">
            <a:off x="1552526" y="4106974"/>
            <a:ext cx="52946" cy="2015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flipH="1">
            <a:off x="1386690" y="4138360"/>
            <a:ext cx="98689" cy="17783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92147" y="1901556"/>
            <a:ext cx="58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licor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251924" y="378289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sonic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830733" y="4348883"/>
            <a:ext cx="64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T/RH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04374" y="3750501"/>
            <a:ext cx="727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Sfc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01324" y="3714095"/>
            <a:ext cx="47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01640" y="13157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sonic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323225" y="201936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sonic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771066" y="1026907"/>
            <a:ext cx="64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T/RH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739709" y="2618923"/>
            <a:ext cx="64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T/RH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2475986" y="2542979"/>
            <a:ext cx="328578" cy="125507"/>
            <a:chOff x="4306178" y="3222812"/>
            <a:chExt cx="328578" cy="125507"/>
          </a:xfrm>
        </p:grpSpPr>
        <p:sp>
          <p:nvSpPr>
            <p:cNvPr id="96" name="Rectangle 95"/>
            <p:cNvSpPr/>
            <p:nvPr/>
          </p:nvSpPr>
          <p:spPr>
            <a:xfrm>
              <a:off x="4351002" y="3222812"/>
              <a:ext cx="283754" cy="493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306178" y="3222814"/>
              <a:ext cx="45719" cy="1255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458019" y="4107035"/>
            <a:ext cx="328578" cy="125507"/>
            <a:chOff x="4306178" y="3222812"/>
            <a:chExt cx="328578" cy="125507"/>
          </a:xfrm>
        </p:grpSpPr>
        <p:sp>
          <p:nvSpPr>
            <p:cNvPr id="101" name="Rectangle 100"/>
            <p:cNvSpPr/>
            <p:nvPr/>
          </p:nvSpPr>
          <p:spPr>
            <a:xfrm>
              <a:off x="4351002" y="3222812"/>
              <a:ext cx="283754" cy="493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306178" y="3222814"/>
              <a:ext cx="45719" cy="1255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048259" y="4107319"/>
            <a:ext cx="328578" cy="125507"/>
            <a:chOff x="4306178" y="3222812"/>
            <a:chExt cx="328578" cy="125507"/>
          </a:xfrm>
        </p:grpSpPr>
        <p:sp>
          <p:nvSpPr>
            <p:cNvPr id="104" name="Rectangle 103"/>
            <p:cNvSpPr/>
            <p:nvPr/>
          </p:nvSpPr>
          <p:spPr>
            <a:xfrm>
              <a:off x="4351002" y="3222812"/>
              <a:ext cx="283754" cy="493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306178" y="3222814"/>
              <a:ext cx="45719" cy="1255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449850" y="941744"/>
            <a:ext cx="328578" cy="125507"/>
            <a:chOff x="4306178" y="3222812"/>
            <a:chExt cx="328578" cy="125507"/>
          </a:xfrm>
        </p:grpSpPr>
        <p:sp>
          <p:nvSpPr>
            <p:cNvPr id="107" name="Rectangle 106"/>
            <p:cNvSpPr/>
            <p:nvPr/>
          </p:nvSpPr>
          <p:spPr>
            <a:xfrm>
              <a:off x="4351002" y="3222812"/>
              <a:ext cx="283754" cy="493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306178" y="3222814"/>
              <a:ext cx="45719" cy="1255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2114664" y="3764816"/>
            <a:ext cx="436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70958" y="2611231"/>
            <a:ext cx="436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143578" y="1009996"/>
            <a:ext cx="436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487916" y="4457851"/>
            <a:ext cx="132329" cy="12136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921499" y="4318655"/>
            <a:ext cx="618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Baro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2662687" y="1028040"/>
            <a:ext cx="3142450" cy="4035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640277" y="2852377"/>
            <a:ext cx="3124284" cy="2202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0" y="5644777"/>
            <a:ext cx="6553200" cy="414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 rot="4095565">
            <a:off x="5496203" y="5294029"/>
            <a:ext cx="793806" cy="202065"/>
            <a:chOff x="5483972" y="2066790"/>
            <a:chExt cx="929427" cy="18566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25" name="Rectangle 124"/>
            <p:cNvSpPr/>
            <p:nvPr/>
          </p:nvSpPr>
          <p:spPr>
            <a:xfrm>
              <a:off x="5530706" y="2125056"/>
              <a:ext cx="835959" cy="4571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 rot="5400000">
              <a:off x="6297200" y="2136255"/>
              <a:ext cx="185664" cy="4673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 rot="5400000">
              <a:off x="5458292" y="2132018"/>
              <a:ext cx="98094" cy="4673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160895" y="512235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5053323" y="5189439"/>
            <a:ext cx="6280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6049425" y="829890"/>
            <a:ext cx="205597" cy="1612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5209836" y="1243750"/>
            <a:ext cx="770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 of  30m tower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817836" y="151278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sonic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020724" y="1199903"/>
            <a:ext cx="64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T/RH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 rot="20413690">
            <a:off x="5994541" y="2235773"/>
            <a:ext cx="422678" cy="27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 flipH="1">
            <a:off x="2297825" y="679787"/>
            <a:ext cx="78009" cy="12508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1682655" y="381225"/>
            <a:ext cx="87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Beacon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195381" y="578063"/>
            <a:ext cx="87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Beacon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 flipH="1">
            <a:off x="5991301" y="832187"/>
            <a:ext cx="78009" cy="12508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2497413" y="4604351"/>
            <a:ext cx="271300" cy="3154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1724109" y="4628370"/>
            <a:ext cx="81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Logger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457209" y="1817130"/>
            <a:ext cx="45719" cy="51087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1553437" y="1835183"/>
            <a:ext cx="98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Antenna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778643" y="4756751"/>
            <a:ext cx="97650" cy="1708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2807580" y="4700565"/>
            <a:ext cx="74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outlet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826581" y="4466788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5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Isosceles Triangle 52"/>
          <p:cNvSpPr/>
          <p:nvPr/>
        </p:nvSpPr>
        <p:spPr>
          <a:xfrm>
            <a:off x="5330820" y="3051544"/>
            <a:ext cx="5217032" cy="2025822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/>
          <p:cNvSpPr/>
          <p:nvPr/>
        </p:nvSpPr>
        <p:spPr>
          <a:xfrm rot="10800000">
            <a:off x="5088519" y="0"/>
            <a:ext cx="5650112" cy="252932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1882129" y="3812271"/>
            <a:ext cx="1827022" cy="782081"/>
          </a:xfrm>
          <a:prstGeom prst="round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22029" y="2778977"/>
            <a:ext cx="6112955" cy="658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H="1">
            <a:off x="1772254" y="2778219"/>
            <a:ext cx="99492" cy="23194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597336" flipV="1">
            <a:off x="3724398" y="3838372"/>
            <a:ext cx="2788597" cy="1351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92630" y="2845605"/>
            <a:ext cx="155507" cy="277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7531" y="510759"/>
            <a:ext cx="84624" cy="7443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836" y="795648"/>
            <a:ext cx="527274" cy="1516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47895" y="797899"/>
            <a:ext cx="129427" cy="260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 Same Side Corner Rectangle 19"/>
          <p:cNvSpPr/>
          <p:nvPr/>
        </p:nvSpPr>
        <p:spPr>
          <a:xfrm rot="10800000">
            <a:off x="319069" y="4927668"/>
            <a:ext cx="4274093" cy="26195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5787" y="4764368"/>
            <a:ext cx="156229" cy="163301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86340" y="4594353"/>
            <a:ext cx="1822811" cy="3365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636425" y="2136909"/>
            <a:ext cx="102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22009" y="2157023"/>
            <a:ext cx="794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now depth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17598" y="2918496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37721" y="1161523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sonic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171010" y="3477521"/>
            <a:ext cx="130172" cy="329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19480646">
            <a:off x="4401385" y="2182417"/>
            <a:ext cx="122120" cy="42575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089812" y="3418543"/>
            <a:ext cx="294079" cy="56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90577" y="3570943"/>
            <a:ext cx="294079" cy="56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886323" y="3117209"/>
            <a:ext cx="118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barometer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515745" y="2543117"/>
            <a:ext cx="73520" cy="21798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979928" y="1836682"/>
            <a:ext cx="58830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licor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92328" y="2882597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irt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27138" y="183199"/>
            <a:ext cx="161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ind generator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104641" y="4319910"/>
            <a:ext cx="815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olar panel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118307" y="5293300"/>
            <a:ext cx="257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Sled or floatation system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 rot="19470664">
            <a:off x="4435098" y="2246923"/>
            <a:ext cx="55967" cy="303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845643" y="2983825"/>
            <a:ext cx="164657" cy="134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836637" y="2519937"/>
            <a:ext cx="164657" cy="134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34984" y="2819398"/>
            <a:ext cx="385977" cy="2251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34984" y="2581178"/>
            <a:ext cx="385977" cy="2251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20647745">
            <a:off x="3408812" y="2115897"/>
            <a:ext cx="366264" cy="440095"/>
            <a:chOff x="1036888" y="2387969"/>
            <a:chExt cx="366264" cy="440095"/>
          </a:xfrm>
        </p:grpSpPr>
        <p:sp>
          <p:nvSpPr>
            <p:cNvPr id="46" name="Rectangle 45"/>
            <p:cNvSpPr/>
            <p:nvPr/>
          </p:nvSpPr>
          <p:spPr>
            <a:xfrm rot="19119259">
              <a:off x="1173708" y="2387969"/>
              <a:ext cx="45719" cy="44009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rot="19119259" flipV="1">
              <a:off x="1036888" y="2560648"/>
              <a:ext cx="249212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9119259">
              <a:off x="1107865" y="2660083"/>
              <a:ext cx="295287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795016" y="1836724"/>
            <a:ext cx="95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antenna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20708746">
            <a:off x="1637603" y="2574152"/>
            <a:ext cx="266457" cy="152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87664" y="2276226"/>
            <a:ext cx="87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camera</a:t>
            </a:r>
            <a:endParaRPr lang="en-US" dirty="0"/>
          </a:p>
        </p:txBody>
      </p:sp>
      <p:cxnSp>
        <p:nvCxnSpPr>
          <p:cNvPr id="55" name="Straight Connector 54"/>
          <p:cNvCxnSpPr>
            <a:stCxn id="14" idx="2"/>
          </p:cNvCxnSpPr>
          <p:nvPr/>
        </p:nvCxnSpPr>
        <p:spPr>
          <a:xfrm>
            <a:off x="7370384" y="3123270"/>
            <a:ext cx="12733" cy="259018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Isosceles Triangle 60"/>
          <p:cNvSpPr/>
          <p:nvPr/>
        </p:nvSpPr>
        <p:spPr>
          <a:xfrm>
            <a:off x="6722303" y="3189791"/>
            <a:ext cx="619670" cy="2059044"/>
          </a:xfrm>
          <a:prstGeom prst="triangle">
            <a:avLst/>
          </a:prstGeom>
          <a:solidFill>
            <a:srgbClr val="EBE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971068" y="2816496"/>
            <a:ext cx="109431" cy="37398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8928" y="6364886"/>
            <a:ext cx="570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Atmospheric Surface Flux Station – Conceptual Design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3650900" y="1478594"/>
            <a:ext cx="309333" cy="604942"/>
            <a:chOff x="3739419" y="1184753"/>
            <a:chExt cx="197462" cy="369816"/>
          </a:xfrm>
        </p:grpSpPr>
        <p:sp>
          <p:nvSpPr>
            <p:cNvPr id="57" name="Rectangle 56"/>
            <p:cNvSpPr/>
            <p:nvPr/>
          </p:nvSpPr>
          <p:spPr>
            <a:xfrm>
              <a:off x="3739419" y="1184753"/>
              <a:ext cx="197462" cy="24787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767988" y="1198704"/>
              <a:ext cx="163882" cy="19454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810000" y="1422784"/>
              <a:ext cx="52466" cy="13178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923929" y="4048015"/>
            <a:ext cx="1723115" cy="726006"/>
          </a:xfrm>
          <a:prstGeom prst="rect">
            <a:avLst/>
          </a:prstGeom>
          <a:pattFill prst="smGrid">
            <a:fgClr>
              <a:srgbClr val="0000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 flipH="1">
            <a:off x="3757610" y="2084294"/>
            <a:ext cx="86911" cy="29780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6192597" y="2753432"/>
            <a:ext cx="551606" cy="205938"/>
            <a:chOff x="4306178" y="3222812"/>
            <a:chExt cx="328578" cy="125507"/>
          </a:xfrm>
        </p:grpSpPr>
        <p:sp>
          <p:nvSpPr>
            <p:cNvPr id="63" name="Rectangle 62"/>
            <p:cNvSpPr/>
            <p:nvPr/>
          </p:nvSpPr>
          <p:spPr>
            <a:xfrm>
              <a:off x="4351002" y="3222812"/>
              <a:ext cx="283754" cy="493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06178" y="3222814"/>
              <a:ext cx="45719" cy="1255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/>
          <p:nvPr/>
        </p:nvCxnSpPr>
        <p:spPr>
          <a:xfrm flipV="1">
            <a:off x="-35859" y="5181606"/>
            <a:ext cx="9179859" cy="6798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6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721492" y="2484045"/>
            <a:ext cx="322979" cy="524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92630" y="2608049"/>
            <a:ext cx="155507" cy="277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7531" y="510759"/>
            <a:ext cx="84624" cy="7443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836" y="795648"/>
            <a:ext cx="527274" cy="1516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47895" y="797899"/>
            <a:ext cx="129427" cy="260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 Same Side Corner Rectangle 19"/>
          <p:cNvSpPr/>
          <p:nvPr/>
        </p:nvSpPr>
        <p:spPr>
          <a:xfrm rot="10800000">
            <a:off x="278420" y="3407168"/>
            <a:ext cx="4274093" cy="17001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99792" y="1993366"/>
            <a:ext cx="1822811" cy="1474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636425" y="2083121"/>
            <a:ext cx="102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10566" y="2006830"/>
            <a:ext cx="794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now depth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17598" y="2864708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20849" y="-690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sonic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19480646">
            <a:off x="5384513" y="1013992"/>
            <a:ext cx="122120" cy="42575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908381" y="1545837"/>
            <a:ext cx="615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baro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498873" y="1374692"/>
            <a:ext cx="73520" cy="21798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963056" y="668257"/>
            <a:ext cx="58830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licor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92328" y="2828809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irt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27138" y="183199"/>
            <a:ext cx="161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ind generator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003837" y="3583510"/>
            <a:ext cx="815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olar panel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10988" y="3762492"/>
            <a:ext cx="257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Sled or floatation system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 rot="19470664">
            <a:off x="5418226" y="1078498"/>
            <a:ext cx="55967" cy="303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814267" y="2804535"/>
            <a:ext cx="164657" cy="134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809743" y="2533380"/>
            <a:ext cx="164657" cy="134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20647745">
            <a:off x="4391940" y="947472"/>
            <a:ext cx="366264" cy="440095"/>
            <a:chOff x="1036888" y="2387969"/>
            <a:chExt cx="366264" cy="440095"/>
          </a:xfrm>
        </p:grpSpPr>
        <p:sp>
          <p:nvSpPr>
            <p:cNvPr id="46" name="Rectangle 45"/>
            <p:cNvSpPr/>
            <p:nvPr/>
          </p:nvSpPr>
          <p:spPr>
            <a:xfrm rot="19119259">
              <a:off x="1173708" y="2387969"/>
              <a:ext cx="45719" cy="44009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rot="19119259" flipV="1">
              <a:off x="1036888" y="2560648"/>
              <a:ext cx="249212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9119259">
              <a:off x="1107865" y="2660083"/>
              <a:ext cx="295287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778144" y="668299"/>
            <a:ext cx="95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antenna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20708746">
            <a:off x="1690242" y="738828"/>
            <a:ext cx="266457" cy="152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409179" y="908713"/>
            <a:ext cx="87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camera</a:t>
            </a:r>
            <a:endParaRPr lang="en-US" dirty="0"/>
          </a:p>
        </p:txBody>
      </p:sp>
      <p:cxnSp>
        <p:nvCxnSpPr>
          <p:cNvPr id="55" name="Straight Connector 54"/>
          <p:cNvCxnSpPr>
            <a:stCxn id="14" idx="2"/>
          </p:cNvCxnSpPr>
          <p:nvPr/>
        </p:nvCxnSpPr>
        <p:spPr>
          <a:xfrm>
            <a:off x="7370384" y="3123270"/>
            <a:ext cx="12733" cy="259018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971068" y="2561005"/>
            <a:ext cx="109431" cy="37398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8928" y="6364886"/>
            <a:ext cx="570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Atmospheric Surface Flux Station – Conceptual Design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634028" y="310169"/>
            <a:ext cx="309333" cy="604942"/>
            <a:chOff x="3739419" y="1184753"/>
            <a:chExt cx="197462" cy="369816"/>
          </a:xfrm>
        </p:grpSpPr>
        <p:sp>
          <p:nvSpPr>
            <p:cNvPr id="57" name="Rectangle 56"/>
            <p:cNvSpPr/>
            <p:nvPr/>
          </p:nvSpPr>
          <p:spPr>
            <a:xfrm>
              <a:off x="3739419" y="1184753"/>
              <a:ext cx="197462" cy="24787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767988" y="1198704"/>
              <a:ext cx="163882" cy="19454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810000" y="1422784"/>
              <a:ext cx="52466" cy="13178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962282" y="2682777"/>
            <a:ext cx="1723115" cy="726006"/>
          </a:xfrm>
          <a:prstGeom prst="rect">
            <a:avLst/>
          </a:prstGeom>
          <a:pattFill prst="smGrid">
            <a:fgClr>
              <a:srgbClr val="0000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6192597" y="2699644"/>
            <a:ext cx="551606" cy="205938"/>
            <a:chOff x="4306178" y="3222812"/>
            <a:chExt cx="328578" cy="125507"/>
          </a:xfrm>
        </p:grpSpPr>
        <p:sp>
          <p:nvSpPr>
            <p:cNvPr id="63" name="Rectangle 62"/>
            <p:cNvSpPr/>
            <p:nvPr/>
          </p:nvSpPr>
          <p:spPr>
            <a:xfrm>
              <a:off x="4351002" y="3222812"/>
              <a:ext cx="283754" cy="493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06178" y="3222814"/>
              <a:ext cx="45719" cy="12550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/>
          <p:nvPr/>
        </p:nvCxnSpPr>
        <p:spPr>
          <a:xfrm flipV="1">
            <a:off x="-35859" y="5118858"/>
            <a:ext cx="9179859" cy="6798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 Same Side Corner Rectangle 55"/>
          <p:cNvSpPr/>
          <p:nvPr/>
        </p:nvSpPr>
        <p:spPr>
          <a:xfrm rot="10800000" flipV="1">
            <a:off x="246843" y="1920564"/>
            <a:ext cx="4274093" cy="16428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 rot="12467934">
            <a:off x="4264903" y="2317654"/>
            <a:ext cx="1622917" cy="896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9879549" flipV="1">
            <a:off x="4249501" y="3105146"/>
            <a:ext cx="1664124" cy="869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080180" y="2200683"/>
            <a:ext cx="271764" cy="2517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22029" y="2725189"/>
            <a:ext cx="6112955" cy="658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 flipH="1">
            <a:off x="3754495" y="2742885"/>
            <a:ext cx="85441" cy="7843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 flipH="1">
            <a:off x="3757607" y="1966474"/>
            <a:ext cx="82330" cy="8088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flipH="1">
            <a:off x="1782458" y="2746511"/>
            <a:ext cx="85441" cy="7843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flipH="1">
            <a:off x="1785570" y="1961136"/>
            <a:ext cx="82330" cy="8088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81369" y="2083121"/>
            <a:ext cx="1089324" cy="1324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4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569" y="98093"/>
            <a:ext cx="570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Atmospheric Surface Flux Station – </a:t>
            </a:r>
            <a:r>
              <a:rPr lang="en-US" dirty="0" smtClean="0"/>
              <a:t>Data Logging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0793" y="1918244"/>
            <a:ext cx="62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LWU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6291" y="1622328"/>
            <a:ext cx="103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sfcheight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844" y="1065378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0642" y="467425"/>
            <a:ext cx="148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Sonic – RS485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72" y="760471"/>
            <a:ext cx="615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baro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590" y="1318657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5253" y="6286607"/>
            <a:ext cx="87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camera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6162" y="3438036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SPN1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3513" y="2284477"/>
            <a:ext cx="61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LWD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7126" y="2609231"/>
            <a:ext cx="641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WU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5431" y="3008610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370" y="3865863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flxplate1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0642" y="4639618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flxplate3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0642" y="4277666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flxplate2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0642" y="4978591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IMU/GPS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5434" y="5244951"/>
            <a:ext cx="663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Tint1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7590" y="5501348"/>
            <a:ext cx="663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Tint2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1692" y="5761210"/>
            <a:ext cx="89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1809" y="5997098"/>
            <a:ext cx="89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73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41148</TotalTime>
  <Words>234</Words>
  <Application>Microsoft Office PowerPoint</Application>
  <PresentationFormat>On-screen Show (4:3)</PresentationFormat>
  <Paragraphs>146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MOSAiC Surface Flux Systems Schematics and Designs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 and dynamic drivers of the Arctic sea-ice mass budget A MOSAiC proposal to NSF</dc:title>
  <dc:creator>mshupe</dc:creator>
  <cp:lastModifiedBy>Matt Shupe</cp:lastModifiedBy>
  <cp:revision>76</cp:revision>
  <dcterms:created xsi:type="dcterms:W3CDTF">2016-12-10T00:50:29Z</dcterms:created>
  <dcterms:modified xsi:type="dcterms:W3CDTF">2018-04-20T22:13:44Z</dcterms:modified>
</cp:coreProperties>
</file>