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9" r:id="rId4"/>
    <p:sldId id="263" r:id="rId5"/>
    <p:sldId id="264" r:id="rId6"/>
    <p:sldId id="261" r:id="rId7"/>
    <p:sldId id="267" r:id="rId8"/>
    <p:sldId id="262" r:id="rId9"/>
    <p:sldId id="257" r:id="rId10"/>
    <p:sldId id="258" r:id="rId11"/>
    <p:sldId id="265" r:id="rId12"/>
    <p:sldId id="266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EA6B0-CDA0-4BB4-BC7E-AAE5F23E2A9F}" type="datetimeFigureOut">
              <a:rPr lang="en-US" smtClean="0"/>
              <a:t>6/7/2018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9EDBF-DBC7-402D-8CE8-FA4205B49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179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EA6B0-CDA0-4BB4-BC7E-AAE5F23E2A9F}" type="datetimeFigureOut">
              <a:rPr lang="en-US" smtClean="0"/>
              <a:t>6/7/2018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9EDBF-DBC7-402D-8CE8-FA4205B49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340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EA6B0-CDA0-4BB4-BC7E-AAE5F23E2A9F}" type="datetimeFigureOut">
              <a:rPr lang="en-US" smtClean="0"/>
              <a:t>6/7/2018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9EDBF-DBC7-402D-8CE8-FA4205B49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507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EA6B0-CDA0-4BB4-BC7E-AAE5F23E2A9F}" type="datetimeFigureOut">
              <a:rPr lang="en-US" smtClean="0"/>
              <a:t>6/7/2018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9EDBF-DBC7-402D-8CE8-FA4205B49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520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EA6B0-CDA0-4BB4-BC7E-AAE5F23E2A9F}" type="datetimeFigureOut">
              <a:rPr lang="en-US" smtClean="0"/>
              <a:t>6/7/2018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9EDBF-DBC7-402D-8CE8-FA4205B49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25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EA6B0-CDA0-4BB4-BC7E-AAE5F23E2A9F}" type="datetimeFigureOut">
              <a:rPr lang="en-US" smtClean="0"/>
              <a:t>6/7/2018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9EDBF-DBC7-402D-8CE8-FA4205B49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99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EA6B0-CDA0-4BB4-BC7E-AAE5F23E2A9F}" type="datetimeFigureOut">
              <a:rPr lang="en-US" smtClean="0"/>
              <a:t>6/7/2018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9EDBF-DBC7-402D-8CE8-FA4205B49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916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EA6B0-CDA0-4BB4-BC7E-AAE5F23E2A9F}" type="datetimeFigureOut">
              <a:rPr lang="en-US" smtClean="0"/>
              <a:t>6/7/2018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9EDBF-DBC7-402D-8CE8-FA4205B49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921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EA6B0-CDA0-4BB4-BC7E-AAE5F23E2A9F}" type="datetimeFigureOut">
              <a:rPr lang="en-US" smtClean="0"/>
              <a:t>6/7/2018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9EDBF-DBC7-402D-8CE8-FA4205B49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324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EA6B0-CDA0-4BB4-BC7E-AAE5F23E2A9F}" type="datetimeFigureOut">
              <a:rPr lang="en-US" smtClean="0"/>
              <a:t>6/7/2018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9EDBF-DBC7-402D-8CE8-FA4205B49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74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EA6B0-CDA0-4BB4-BC7E-AAE5F23E2A9F}" type="datetimeFigureOut">
              <a:rPr lang="en-US" smtClean="0"/>
              <a:t>6/7/2018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9EDBF-DBC7-402D-8CE8-FA4205B49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018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8EA6B0-CDA0-4BB4-BC7E-AAE5F23E2A9F}" type="datetimeFigureOut">
              <a:rPr lang="en-US" smtClean="0"/>
              <a:t>6/7/2018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59EDBF-DBC7-402D-8CE8-FA4205B49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119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MOSAiC</a:t>
            </a:r>
            <a:r>
              <a:rPr lang="en-US" dirty="0" smtClean="0"/>
              <a:t> Flux</a:t>
            </a:r>
            <a:br>
              <a:rPr lang="en-US" dirty="0" smtClean="0"/>
            </a:br>
            <a:r>
              <a:rPr lang="en-US" dirty="0" smtClean="0"/>
              <a:t>Structural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66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0536" y="0"/>
            <a:ext cx="7886700" cy="878305"/>
          </a:xfrm>
        </p:spPr>
        <p:txBody>
          <a:bodyPr/>
          <a:lstStyle/>
          <a:p>
            <a:r>
              <a:rPr lang="en-US" dirty="0" smtClean="0"/>
              <a:t>Options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2632" t="11745" b="8496"/>
          <a:stretch/>
        </p:blipFill>
        <p:spPr>
          <a:xfrm>
            <a:off x="276726" y="2298031"/>
            <a:ext cx="5372100" cy="43568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8515" y="318837"/>
            <a:ext cx="4227095" cy="31703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9274" y="3489158"/>
            <a:ext cx="3176336" cy="238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16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796" y="415845"/>
            <a:ext cx="8360179" cy="6442155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40536" y="0"/>
            <a:ext cx="7886700" cy="878305"/>
          </a:xfrm>
        </p:spPr>
        <p:txBody>
          <a:bodyPr/>
          <a:lstStyle/>
          <a:p>
            <a:r>
              <a:rPr lang="en-US" dirty="0" smtClean="0"/>
              <a:t>Options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09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tall?</a:t>
            </a:r>
          </a:p>
          <a:p>
            <a:r>
              <a:rPr lang="en-US" dirty="0" smtClean="0"/>
              <a:t>Approach to maintenance / Tower style</a:t>
            </a:r>
          </a:p>
          <a:p>
            <a:r>
              <a:rPr lang="en-US" dirty="0" smtClean="0"/>
              <a:t>Foundation/base?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0536" y="0"/>
            <a:ext cx="7886700" cy="878305"/>
          </a:xfrm>
        </p:spPr>
        <p:txBody>
          <a:bodyPr/>
          <a:lstStyle/>
          <a:p>
            <a:r>
              <a:rPr lang="en-US" dirty="0" smtClean="0"/>
              <a:t>Decisions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52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 Container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4918" y="1485853"/>
            <a:ext cx="7886700" cy="4351338"/>
          </a:xfrm>
        </p:spPr>
        <p:txBody>
          <a:bodyPr/>
          <a:lstStyle/>
          <a:p>
            <a:r>
              <a:rPr lang="en-US" dirty="0" smtClean="0"/>
              <a:t>Basic design:  </a:t>
            </a:r>
            <a:r>
              <a:rPr lang="en-US" sz="2400" dirty="0" smtClean="0"/>
              <a:t>Insulated, HVAC, transformer, basic internal power runs (sockets, lights), integrated </a:t>
            </a:r>
            <a:r>
              <a:rPr lang="en-US" sz="2400" dirty="0" err="1" smtClean="0"/>
              <a:t>uni</a:t>
            </a:r>
            <a:r>
              <a:rPr lang="en-US" sz="2400" dirty="0" smtClean="0"/>
              <a:t>-strut for wall-mounted (moveable) structures, cable pass </a:t>
            </a:r>
            <a:r>
              <a:rPr lang="en-US" sz="2400" dirty="0" err="1" smtClean="0"/>
              <a:t>throughs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1455089" y="3522427"/>
            <a:ext cx="6146358" cy="24092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55089" y="3625794"/>
            <a:ext cx="614635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455089" y="5805776"/>
            <a:ext cx="6146358" cy="225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558090" y="3600933"/>
            <a:ext cx="7951" cy="22025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 flipV="1">
            <a:off x="7601447" y="3546399"/>
            <a:ext cx="659958" cy="9899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7601447" y="4727049"/>
            <a:ext cx="659958" cy="12046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7172577" y="4932984"/>
            <a:ext cx="111318" cy="8840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7172577" y="3631426"/>
            <a:ext cx="111318" cy="29651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>
            <a:endCxn id="23" idx="2"/>
          </p:cNvCxnSpPr>
          <p:nvPr/>
        </p:nvCxnSpPr>
        <p:spPr>
          <a:xfrm flipV="1">
            <a:off x="6830174" y="3927943"/>
            <a:ext cx="398062" cy="9016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6774515" y="3913902"/>
            <a:ext cx="398062" cy="9016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 flipV="1">
            <a:off x="6774515" y="4800736"/>
            <a:ext cx="55659" cy="288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7291843" y="5343277"/>
            <a:ext cx="166480" cy="395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7299549" y="5038933"/>
            <a:ext cx="127470" cy="20097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7172577" y="5978452"/>
            <a:ext cx="1431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Power management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6918625" y="5179013"/>
            <a:ext cx="238545" cy="59203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6294454" y="5375011"/>
            <a:ext cx="751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HVAC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6063119" y="3866469"/>
            <a:ext cx="1149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Man door</a:t>
            </a: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3777742" y="3631426"/>
            <a:ext cx="2016402" cy="70157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4182021" y="3660519"/>
            <a:ext cx="1294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Wall mount bench top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1602564" y="3631426"/>
            <a:ext cx="1919499" cy="70157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1884221" y="3650277"/>
            <a:ext cx="1294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Wall mount shelves</a:t>
            </a:r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1608284" y="5104201"/>
            <a:ext cx="1919499" cy="70157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1889941" y="5123052"/>
            <a:ext cx="1294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Wall mount shelves</a:t>
            </a:r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7125120" y="4985847"/>
            <a:ext cx="48579" cy="928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2572862" y="5755394"/>
            <a:ext cx="116258" cy="4571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3928092" y="5771320"/>
            <a:ext cx="116258" cy="4571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5211201" y="5782440"/>
            <a:ext cx="116258" cy="4571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6427513" y="5782440"/>
            <a:ext cx="116258" cy="4571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2555816" y="3647543"/>
            <a:ext cx="116258" cy="4571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3920125" y="3649131"/>
            <a:ext cx="116258" cy="4571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5151212" y="3649491"/>
            <a:ext cx="116258" cy="4571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6427513" y="3640823"/>
            <a:ext cx="116258" cy="4571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4103308" y="4390907"/>
            <a:ext cx="410850" cy="332104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5062045" y="4376456"/>
            <a:ext cx="410850" cy="332104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1455089" y="3640823"/>
            <a:ext cx="218919" cy="1440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7114293" y="3642600"/>
            <a:ext cx="218919" cy="1440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78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Remote Flux Stations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22" r="10115" b="26351"/>
          <a:stretch/>
        </p:blipFill>
        <p:spPr>
          <a:xfrm>
            <a:off x="4572000" y="1494685"/>
            <a:ext cx="4351978" cy="40086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96" b="5585"/>
          <a:stretch/>
        </p:blipFill>
        <p:spPr>
          <a:xfrm>
            <a:off x="341439" y="2162755"/>
            <a:ext cx="4079485" cy="447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37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37880" y="1289435"/>
            <a:ext cx="6514641" cy="4927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67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Isosceles Triangle 52"/>
          <p:cNvSpPr/>
          <p:nvPr/>
        </p:nvSpPr>
        <p:spPr>
          <a:xfrm>
            <a:off x="5330820" y="3051544"/>
            <a:ext cx="5217032" cy="2025822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Isosceles Triangle 51"/>
          <p:cNvSpPr/>
          <p:nvPr/>
        </p:nvSpPr>
        <p:spPr>
          <a:xfrm rot="10800000">
            <a:off x="5088519" y="0"/>
            <a:ext cx="5650112" cy="2529320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 Single Corner Rectangle 4"/>
          <p:cNvSpPr/>
          <p:nvPr/>
        </p:nvSpPr>
        <p:spPr>
          <a:xfrm>
            <a:off x="1882129" y="3812271"/>
            <a:ext cx="1827022" cy="782081"/>
          </a:xfrm>
          <a:prstGeom prst="round1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622029" y="2778977"/>
            <a:ext cx="6112955" cy="6587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flipH="1">
            <a:off x="1772254" y="2778219"/>
            <a:ext cx="99492" cy="23194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18597336" flipV="1">
            <a:off x="3724398" y="3838372"/>
            <a:ext cx="2788597" cy="1351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292630" y="2845605"/>
            <a:ext cx="155507" cy="27766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55938" y="510399"/>
            <a:ext cx="84624" cy="7443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40562" y="795648"/>
            <a:ext cx="711548" cy="1753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31384" y="982836"/>
            <a:ext cx="162350" cy="85384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 Same Side Corner Rectangle 19"/>
          <p:cNvSpPr/>
          <p:nvPr/>
        </p:nvSpPr>
        <p:spPr>
          <a:xfrm rot="10800000">
            <a:off x="319069" y="4927668"/>
            <a:ext cx="4274093" cy="26195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65787" y="4764368"/>
            <a:ext cx="156229" cy="163301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886340" y="4594353"/>
            <a:ext cx="1822811" cy="3365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7636425" y="2136909"/>
            <a:ext cx="1027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radiation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022009" y="2157023"/>
            <a:ext cx="794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r>
              <a:rPr lang="en-US" dirty="0" smtClean="0"/>
              <a:t>now depth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017598" y="2918496"/>
            <a:ext cx="560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met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437721" y="1161523"/>
            <a:ext cx="668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sonic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2171010" y="3477521"/>
            <a:ext cx="130172" cy="32968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 rot="19480646">
            <a:off x="4401385" y="2182417"/>
            <a:ext cx="122120" cy="42575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2089812" y="3418543"/>
            <a:ext cx="294079" cy="568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2090577" y="3570943"/>
            <a:ext cx="294079" cy="568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1886323" y="3117209"/>
            <a:ext cx="1183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barometer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4515745" y="2543117"/>
            <a:ext cx="73520" cy="217989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3979928" y="1836682"/>
            <a:ext cx="588303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2">
                    <a:lumMod val="90000"/>
                  </a:schemeClr>
                </a:solidFill>
              </a:rPr>
              <a:t>licor</a:t>
            </a:r>
            <a:endParaRPr lang="en-US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592328" y="2882597"/>
            <a:ext cx="39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irt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127138" y="183199"/>
            <a:ext cx="1619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dirty="0" smtClean="0"/>
              <a:t>ind generator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104641" y="4319910"/>
            <a:ext cx="815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r>
              <a:rPr lang="en-US" dirty="0" smtClean="0"/>
              <a:t>olar panel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1118307" y="5293300"/>
            <a:ext cx="2577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Sled or floatation system</a:t>
            </a:r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 rot="19470664">
            <a:off x="4435098" y="2246923"/>
            <a:ext cx="55967" cy="3034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7845643" y="2983825"/>
            <a:ext cx="164657" cy="1344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7836637" y="2519937"/>
            <a:ext cx="164657" cy="1344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34984" y="2819398"/>
            <a:ext cx="385977" cy="2251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34984" y="2581178"/>
            <a:ext cx="385977" cy="2251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 rot="20647745">
            <a:off x="3408812" y="2115897"/>
            <a:ext cx="366264" cy="440095"/>
            <a:chOff x="1036888" y="2387969"/>
            <a:chExt cx="366264" cy="440095"/>
          </a:xfrm>
        </p:grpSpPr>
        <p:sp>
          <p:nvSpPr>
            <p:cNvPr id="46" name="Rectangle 45"/>
            <p:cNvSpPr/>
            <p:nvPr/>
          </p:nvSpPr>
          <p:spPr>
            <a:xfrm rot="19119259">
              <a:off x="1173708" y="2387969"/>
              <a:ext cx="45719" cy="44009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 rot="19119259" flipV="1">
              <a:off x="1036888" y="2560648"/>
              <a:ext cx="249212" cy="4571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 rot="19119259">
              <a:off x="1107865" y="2660083"/>
              <a:ext cx="295287" cy="4571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2795016" y="1836724"/>
            <a:ext cx="959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antenna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 rot="20708746">
            <a:off x="1637603" y="2574152"/>
            <a:ext cx="266457" cy="1523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787664" y="2276226"/>
            <a:ext cx="876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camera</a:t>
            </a:r>
            <a:endParaRPr lang="en-US" dirty="0"/>
          </a:p>
        </p:txBody>
      </p:sp>
      <p:cxnSp>
        <p:nvCxnSpPr>
          <p:cNvPr id="55" name="Straight Connector 54"/>
          <p:cNvCxnSpPr>
            <a:stCxn id="14" idx="2"/>
          </p:cNvCxnSpPr>
          <p:nvPr/>
        </p:nvCxnSpPr>
        <p:spPr>
          <a:xfrm>
            <a:off x="7370384" y="3123270"/>
            <a:ext cx="12733" cy="2590186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Isosceles Triangle 60"/>
          <p:cNvSpPr/>
          <p:nvPr/>
        </p:nvSpPr>
        <p:spPr>
          <a:xfrm>
            <a:off x="6722303" y="3189791"/>
            <a:ext cx="619670" cy="2059044"/>
          </a:xfrm>
          <a:prstGeom prst="triangle">
            <a:avLst/>
          </a:prstGeom>
          <a:solidFill>
            <a:srgbClr val="EBE4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6971068" y="2816496"/>
            <a:ext cx="109431" cy="37398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28928" y="6364886"/>
            <a:ext cx="5708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Atmospheric Surface Flux Station – Conceptual Design</a:t>
            </a:r>
            <a:endParaRPr lang="en-US" dirty="0"/>
          </a:p>
        </p:txBody>
      </p:sp>
      <p:grpSp>
        <p:nvGrpSpPr>
          <p:cNvPr id="54" name="Group 53"/>
          <p:cNvGrpSpPr/>
          <p:nvPr/>
        </p:nvGrpSpPr>
        <p:grpSpPr>
          <a:xfrm>
            <a:off x="3650900" y="1478594"/>
            <a:ext cx="309333" cy="604942"/>
            <a:chOff x="3739419" y="1184753"/>
            <a:chExt cx="197462" cy="369816"/>
          </a:xfrm>
        </p:grpSpPr>
        <p:sp>
          <p:nvSpPr>
            <p:cNvPr id="57" name="Rectangle 56"/>
            <p:cNvSpPr/>
            <p:nvPr/>
          </p:nvSpPr>
          <p:spPr>
            <a:xfrm>
              <a:off x="3739419" y="1184753"/>
              <a:ext cx="197462" cy="247875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3767988" y="1198704"/>
              <a:ext cx="163882" cy="19454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3810000" y="1422784"/>
              <a:ext cx="52466" cy="131785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1923929" y="4048015"/>
            <a:ext cx="1723115" cy="726006"/>
          </a:xfrm>
          <a:prstGeom prst="rect">
            <a:avLst/>
          </a:prstGeom>
          <a:pattFill prst="smGrid">
            <a:fgClr>
              <a:srgbClr val="0000CC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 flipH="1">
            <a:off x="3757610" y="2084294"/>
            <a:ext cx="86911" cy="29780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61"/>
          <p:cNvGrpSpPr/>
          <p:nvPr/>
        </p:nvGrpSpPr>
        <p:grpSpPr>
          <a:xfrm>
            <a:off x="6192597" y="2753432"/>
            <a:ext cx="551606" cy="205938"/>
            <a:chOff x="4306178" y="3222812"/>
            <a:chExt cx="328578" cy="125507"/>
          </a:xfrm>
        </p:grpSpPr>
        <p:sp>
          <p:nvSpPr>
            <p:cNvPr id="63" name="Rectangle 62"/>
            <p:cNvSpPr/>
            <p:nvPr/>
          </p:nvSpPr>
          <p:spPr>
            <a:xfrm>
              <a:off x="4351002" y="3222812"/>
              <a:ext cx="283754" cy="49305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4306178" y="3222814"/>
              <a:ext cx="45719" cy="125505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7" name="Straight Connector 6"/>
          <p:cNvCxnSpPr/>
          <p:nvPr/>
        </p:nvCxnSpPr>
        <p:spPr>
          <a:xfrm flipV="1">
            <a:off x="-35859" y="5181606"/>
            <a:ext cx="9179859" cy="6798"/>
          </a:xfrm>
          <a:prstGeom prst="line">
            <a:avLst/>
          </a:prstGeom>
          <a:ln w="7620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1152110" y="531465"/>
            <a:ext cx="84624" cy="7443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89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721492" y="2484045"/>
            <a:ext cx="322979" cy="52461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292630" y="2608049"/>
            <a:ext cx="155507" cy="27766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37531" y="510759"/>
            <a:ext cx="84624" cy="7443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24836" y="795648"/>
            <a:ext cx="527274" cy="15163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147895" y="797899"/>
            <a:ext cx="129427" cy="2601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 Same Side Corner Rectangle 19"/>
          <p:cNvSpPr/>
          <p:nvPr/>
        </p:nvSpPr>
        <p:spPr>
          <a:xfrm rot="10800000">
            <a:off x="278420" y="3407168"/>
            <a:ext cx="4274093" cy="17001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899792" y="1993366"/>
            <a:ext cx="1822811" cy="147406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7636425" y="2083121"/>
            <a:ext cx="1027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radiation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010566" y="2006830"/>
            <a:ext cx="794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r>
              <a:rPr lang="en-US" dirty="0" smtClean="0"/>
              <a:t>now depth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017598" y="2864708"/>
            <a:ext cx="560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met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4420849" y="-6902"/>
            <a:ext cx="668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sonic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 rot="19480646">
            <a:off x="5384513" y="1013992"/>
            <a:ext cx="122120" cy="42575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1908381" y="1545837"/>
            <a:ext cx="615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baro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5498873" y="1374692"/>
            <a:ext cx="73520" cy="217989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4963056" y="668257"/>
            <a:ext cx="588303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2">
                    <a:lumMod val="90000"/>
                  </a:schemeClr>
                </a:solidFill>
              </a:rPr>
              <a:t>licor</a:t>
            </a:r>
            <a:endParaRPr lang="en-US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592328" y="2828809"/>
            <a:ext cx="39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irt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127138" y="183199"/>
            <a:ext cx="1619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dirty="0" smtClean="0"/>
              <a:t>ind generator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3003837" y="3583510"/>
            <a:ext cx="815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r>
              <a:rPr lang="en-US" dirty="0" smtClean="0"/>
              <a:t>olar panel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110988" y="3762492"/>
            <a:ext cx="2577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Sled or floatation system</a:t>
            </a:r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 rot="19470664">
            <a:off x="5418226" y="1078498"/>
            <a:ext cx="55967" cy="3034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7814267" y="2804535"/>
            <a:ext cx="164657" cy="1344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7809743" y="2533380"/>
            <a:ext cx="164657" cy="1344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 rot="20647745">
            <a:off x="4391940" y="947472"/>
            <a:ext cx="366264" cy="440095"/>
            <a:chOff x="1036888" y="2387969"/>
            <a:chExt cx="366264" cy="440095"/>
          </a:xfrm>
        </p:grpSpPr>
        <p:sp>
          <p:nvSpPr>
            <p:cNvPr id="46" name="Rectangle 45"/>
            <p:cNvSpPr/>
            <p:nvPr/>
          </p:nvSpPr>
          <p:spPr>
            <a:xfrm rot="19119259">
              <a:off x="1173708" y="2387969"/>
              <a:ext cx="45719" cy="44009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 rot="19119259" flipV="1">
              <a:off x="1036888" y="2560648"/>
              <a:ext cx="249212" cy="4571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 rot="19119259">
              <a:off x="1107865" y="2660083"/>
              <a:ext cx="295287" cy="4571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3778144" y="668299"/>
            <a:ext cx="959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antenna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 rot="20708746">
            <a:off x="1690242" y="738828"/>
            <a:ext cx="266457" cy="1523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1409179" y="908713"/>
            <a:ext cx="876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camera</a:t>
            </a:r>
            <a:endParaRPr lang="en-US" dirty="0"/>
          </a:p>
        </p:txBody>
      </p:sp>
      <p:cxnSp>
        <p:nvCxnSpPr>
          <p:cNvPr id="55" name="Straight Connector 54"/>
          <p:cNvCxnSpPr>
            <a:stCxn id="14" idx="2"/>
          </p:cNvCxnSpPr>
          <p:nvPr/>
        </p:nvCxnSpPr>
        <p:spPr>
          <a:xfrm>
            <a:off x="7370384" y="3123270"/>
            <a:ext cx="12733" cy="2590186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6971068" y="2561005"/>
            <a:ext cx="109431" cy="37398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28928" y="6364886"/>
            <a:ext cx="5708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Atmospheric Surface Flux Station – Conceptual Design</a:t>
            </a:r>
            <a:endParaRPr lang="en-US" dirty="0"/>
          </a:p>
        </p:txBody>
      </p:sp>
      <p:grpSp>
        <p:nvGrpSpPr>
          <p:cNvPr id="54" name="Group 53"/>
          <p:cNvGrpSpPr/>
          <p:nvPr/>
        </p:nvGrpSpPr>
        <p:grpSpPr>
          <a:xfrm>
            <a:off x="4634028" y="310169"/>
            <a:ext cx="309333" cy="604942"/>
            <a:chOff x="3739419" y="1184753"/>
            <a:chExt cx="197462" cy="369816"/>
          </a:xfrm>
        </p:grpSpPr>
        <p:sp>
          <p:nvSpPr>
            <p:cNvPr id="57" name="Rectangle 56"/>
            <p:cNvSpPr/>
            <p:nvPr/>
          </p:nvSpPr>
          <p:spPr>
            <a:xfrm>
              <a:off x="3739419" y="1184753"/>
              <a:ext cx="197462" cy="247875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3767988" y="1198704"/>
              <a:ext cx="163882" cy="19454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3810000" y="1422784"/>
              <a:ext cx="52466" cy="131785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1962282" y="2682777"/>
            <a:ext cx="1723115" cy="726006"/>
          </a:xfrm>
          <a:prstGeom prst="rect">
            <a:avLst/>
          </a:prstGeom>
          <a:pattFill prst="smGrid">
            <a:fgClr>
              <a:srgbClr val="0000CC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61"/>
          <p:cNvGrpSpPr/>
          <p:nvPr/>
        </p:nvGrpSpPr>
        <p:grpSpPr>
          <a:xfrm>
            <a:off x="6192597" y="2699644"/>
            <a:ext cx="551606" cy="205938"/>
            <a:chOff x="4306178" y="3222812"/>
            <a:chExt cx="328578" cy="125507"/>
          </a:xfrm>
        </p:grpSpPr>
        <p:sp>
          <p:nvSpPr>
            <p:cNvPr id="63" name="Rectangle 62"/>
            <p:cNvSpPr/>
            <p:nvPr/>
          </p:nvSpPr>
          <p:spPr>
            <a:xfrm>
              <a:off x="4351002" y="3222812"/>
              <a:ext cx="283754" cy="49305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4306178" y="3222814"/>
              <a:ext cx="45719" cy="125505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7" name="Straight Connector 6"/>
          <p:cNvCxnSpPr/>
          <p:nvPr/>
        </p:nvCxnSpPr>
        <p:spPr>
          <a:xfrm flipV="1">
            <a:off x="-35859" y="5118858"/>
            <a:ext cx="9179859" cy="6798"/>
          </a:xfrm>
          <a:prstGeom prst="line">
            <a:avLst/>
          </a:prstGeom>
          <a:ln w="7620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ound Same Side Corner Rectangle 55"/>
          <p:cNvSpPr/>
          <p:nvPr/>
        </p:nvSpPr>
        <p:spPr>
          <a:xfrm rot="10800000" flipV="1">
            <a:off x="246843" y="1920564"/>
            <a:ext cx="4274093" cy="164281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 rot="12467934">
            <a:off x="4264903" y="2317654"/>
            <a:ext cx="1622917" cy="896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19879549" flipV="1">
            <a:off x="4249501" y="3105146"/>
            <a:ext cx="1664124" cy="869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2080180" y="2200683"/>
            <a:ext cx="271764" cy="25177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622029" y="2725189"/>
            <a:ext cx="6112955" cy="6587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 flipH="1">
            <a:off x="3754495" y="2742885"/>
            <a:ext cx="85441" cy="7843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 flipH="1">
            <a:off x="3757607" y="1966474"/>
            <a:ext cx="82330" cy="80884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 flipH="1">
            <a:off x="1782458" y="2746511"/>
            <a:ext cx="85441" cy="7843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 flipH="1">
            <a:off x="1785570" y="1961136"/>
            <a:ext cx="82330" cy="80884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681369" y="2083121"/>
            <a:ext cx="1089324" cy="132404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21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3346" y="1509697"/>
            <a:ext cx="6617307" cy="4984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60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536" y="974835"/>
            <a:ext cx="7886700" cy="4351338"/>
          </a:xfrm>
        </p:spPr>
        <p:txBody>
          <a:bodyPr/>
          <a:lstStyle/>
          <a:p>
            <a:r>
              <a:rPr lang="en-US" dirty="0" smtClean="0"/>
              <a:t>General approach:  Single unit? Multiple components?</a:t>
            </a:r>
          </a:p>
          <a:p>
            <a:r>
              <a:rPr lang="en-US" dirty="0" smtClean="0"/>
              <a:t>Compartments / volume needed</a:t>
            </a:r>
          </a:p>
          <a:p>
            <a:r>
              <a:rPr lang="en-US" dirty="0" smtClean="0"/>
              <a:t>Mobile structure, sled?</a:t>
            </a:r>
          </a:p>
          <a:p>
            <a:r>
              <a:rPr lang="en-US" dirty="0" smtClean="0"/>
              <a:t>Floatation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0536" y="0"/>
            <a:ext cx="7886700" cy="878305"/>
          </a:xfrm>
        </p:spPr>
        <p:txBody>
          <a:bodyPr/>
          <a:lstStyle/>
          <a:p>
            <a:r>
              <a:rPr lang="en-US" dirty="0" smtClean="0"/>
              <a:t>Decisions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82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3" descr="IMGP1385-15m-mast--1280"/>
          <p:cNvPicPr preferRelativeResize="0"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28" r="27777"/>
          <a:stretch/>
        </p:blipFill>
        <p:spPr bwMode="auto">
          <a:xfrm>
            <a:off x="6674224" y="118065"/>
            <a:ext cx="2088776" cy="6431487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8928" y="6364886"/>
            <a:ext cx="5708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Flux Tower – Conceptual </a:t>
            </a:r>
            <a:r>
              <a:rPr lang="en-US" dirty="0" smtClean="0"/>
              <a:t>Design, 10-12m (33-40ft)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542605" y="692083"/>
            <a:ext cx="146323" cy="43281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5058227"/>
            <a:ext cx="6553200" cy="4144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463051" y="5087470"/>
            <a:ext cx="331695" cy="5289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326496" y="5028615"/>
            <a:ext cx="625989" cy="457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50141" y="2389095"/>
            <a:ext cx="1199031" cy="632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 rot="18282355">
            <a:off x="3142394" y="2177356"/>
            <a:ext cx="332656" cy="78446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717088" y="5147843"/>
            <a:ext cx="1776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Sub-surface base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1485297" y="4177726"/>
            <a:ext cx="1972852" cy="645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40237" y="4033190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2m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88541" y="2204429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91774" y="608303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10m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2298704" y="841337"/>
            <a:ext cx="945558" cy="215174"/>
            <a:chOff x="4470249" y="2762344"/>
            <a:chExt cx="945558" cy="215174"/>
          </a:xfrm>
        </p:grpSpPr>
        <p:sp>
          <p:nvSpPr>
            <p:cNvPr id="27" name="Rectangle 26"/>
            <p:cNvSpPr/>
            <p:nvPr/>
          </p:nvSpPr>
          <p:spPr>
            <a:xfrm>
              <a:off x="4515970" y="2791854"/>
              <a:ext cx="835959" cy="45719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 rot="5400000">
              <a:off x="5282464" y="2861319"/>
              <a:ext cx="185664" cy="46734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 rot="5400000">
              <a:off x="4426160" y="2817222"/>
              <a:ext cx="133897" cy="4572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 rot="5400000">
              <a:off x="5321580" y="2772858"/>
              <a:ext cx="104742" cy="83713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Rectangle 41"/>
          <p:cNvSpPr/>
          <p:nvPr/>
        </p:nvSpPr>
        <p:spPr>
          <a:xfrm>
            <a:off x="2300365" y="792970"/>
            <a:ext cx="945559" cy="615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/>
          <p:cNvGrpSpPr/>
          <p:nvPr/>
        </p:nvGrpSpPr>
        <p:grpSpPr>
          <a:xfrm>
            <a:off x="5887266" y="937800"/>
            <a:ext cx="574785" cy="295915"/>
            <a:chOff x="4470249" y="2762344"/>
            <a:chExt cx="945558" cy="215174"/>
          </a:xfrm>
        </p:grpSpPr>
        <p:sp>
          <p:nvSpPr>
            <p:cNvPr id="45" name="Rectangle 44"/>
            <p:cNvSpPr/>
            <p:nvPr/>
          </p:nvSpPr>
          <p:spPr>
            <a:xfrm>
              <a:off x="4515970" y="2791854"/>
              <a:ext cx="835959" cy="45719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 rot="5400000">
              <a:off x="5282464" y="2861319"/>
              <a:ext cx="185664" cy="46734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 rot="5400000">
              <a:off x="4426160" y="2817222"/>
              <a:ext cx="133897" cy="4572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 rot="5400000">
              <a:off x="5321580" y="2772858"/>
              <a:ext cx="104742" cy="83713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2243027" y="4222031"/>
            <a:ext cx="945558" cy="215174"/>
            <a:chOff x="4470249" y="2762344"/>
            <a:chExt cx="945558" cy="215174"/>
          </a:xfrm>
        </p:grpSpPr>
        <p:sp>
          <p:nvSpPr>
            <p:cNvPr id="50" name="Rectangle 49"/>
            <p:cNvSpPr/>
            <p:nvPr/>
          </p:nvSpPr>
          <p:spPr>
            <a:xfrm>
              <a:off x="4515970" y="2791854"/>
              <a:ext cx="835959" cy="45719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 rot="5400000">
              <a:off x="5282464" y="2861319"/>
              <a:ext cx="185664" cy="46734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 rot="5400000">
              <a:off x="4426160" y="2817222"/>
              <a:ext cx="133897" cy="4572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 rot="5400000">
              <a:off x="5321580" y="2772858"/>
              <a:ext cx="104742" cy="83713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2252106" y="2442682"/>
            <a:ext cx="945558" cy="215174"/>
            <a:chOff x="4470249" y="2762344"/>
            <a:chExt cx="945558" cy="215174"/>
          </a:xfrm>
        </p:grpSpPr>
        <p:sp>
          <p:nvSpPr>
            <p:cNvPr id="60" name="Rectangle 59"/>
            <p:cNvSpPr/>
            <p:nvPr/>
          </p:nvSpPr>
          <p:spPr>
            <a:xfrm>
              <a:off x="4515970" y="2791854"/>
              <a:ext cx="835959" cy="45719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 rot="5400000">
              <a:off x="5282464" y="2861319"/>
              <a:ext cx="185664" cy="46734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 rot="5400000">
              <a:off x="4426160" y="2817222"/>
              <a:ext cx="133897" cy="4572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 rot="5400000">
              <a:off x="5321580" y="2772858"/>
              <a:ext cx="104742" cy="83713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408045" y="2303425"/>
            <a:ext cx="297833" cy="247875"/>
            <a:chOff x="3408045" y="2303425"/>
            <a:chExt cx="297833" cy="247875"/>
          </a:xfrm>
        </p:grpSpPr>
        <p:sp>
          <p:nvSpPr>
            <p:cNvPr id="13" name="Rectangle 12"/>
            <p:cNvSpPr/>
            <p:nvPr/>
          </p:nvSpPr>
          <p:spPr>
            <a:xfrm>
              <a:off x="3508416" y="2303425"/>
              <a:ext cx="197462" cy="247875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536985" y="2317376"/>
              <a:ext cx="163882" cy="19454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3408045" y="2389891"/>
              <a:ext cx="94478" cy="58033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3398427" y="4085827"/>
            <a:ext cx="297833" cy="247875"/>
            <a:chOff x="3408045" y="2303425"/>
            <a:chExt cx="297833" cy="247875"/>
          </a:xfrm>
        </p:grpSpPr>
        <p:sp>
          <p:nvSpPr>
            <p:cNvPr id="66" name="Rectangle 65"/>
            <p:cNvSpPr/>
            <p:nvPr/>
          </p:nvSpPr>
          <p:spPr>
            <a:xfrm>
              <a:off x="3508416" y="2303425"/>
              <a:ext cx="197462" cy="247875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3536985" y="2317376"/>
              <a:ext cx="163882" cy="19454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3408045" y="2389891"/>
              <a:ext cx="94478" cy="58033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2525494" y="316797"/>
            <a:ext cx="197462" cy="369816"/>
            <a:chOff x="3739419" y="1184753"/>
            <a:chExt cx="197462" cy="369816"/>
          </a:xfrm>
        </p:grpSpPr>
        <p:sp>
          <p:nvSpPr>
            <p:cNvPr id="70" name="Rectangle 69"/>
            <p:cNvSpPr/>
            <p:nvPr/>
          </p:nvSpPr>
          <p:spPr>
            <a:xfrm>
              <a:off x="3739419" y="1184753"/>
              <a:ext cx="197462" cy="247875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3767988" y="1198704"/>
              <a:ext cx="163882" cy="19454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3810000" y="1422784"/>
              <a:ext cx="52466" cy="131785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6047105" y="449698"/>
            <a:ext cx="197462" cy="369816"/>
            <a:chOff x="3739419" y="1184753"/>
            <a:chExt cx="197462" cy="369816"/>
          </a:xfrm>
        </p:grpSpPr>
        <p:sp>
          <p:nvSpPr>
            <p:cNvPr id="79" name="Rectangle 78"/>
            <p:cNvSpPr/>
            <p:nvPr/>
          </p:nvSpPr>
          <p:spPr>
            <a:xfrm>
              <a:off x="3739419" y="1184753"/>
              <a:ext cx="197462" cy="247875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3767988" y="1198704"/>
              <a:ext cx="163882" cy="19454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3810000" y="1422784"/>
              <a:ext cx="52466" cy="131785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2" name="Rectangle 81"/>
          <p:cNvSpPr/>
          <p:nvPr/>
        </p:nvSpPr>
        <p:spPr>
          <a:xfrm rot="18282355" flipV="1">
            <a:off x="3213603" y="2170587"/>
            <a:ext cx="219245" cy="457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 flipH="1">
            <a:off x="1552526" y="4106974"/>
            <a:ext cx="52946" cy="201532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 flipH="1">
            <a:off x="1386690" y="4138360"/>
            <a:ext cx="98689" cy="177831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Box 86"/>
          <p:cNvSpPr txBox="1"/>
          <p:nvPr/>
        </p:nvSpPr>
        <p:spPr>
          <a:xfrm>
            <a:off x="2792147" y="1901556"/>
            <a:ext cx="588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70C0"/>
                </a:solidFill>
              </a:rPr>
              <a:t>licor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3251924" y="3782895"/>
            <a:ext cx="668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sonic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2830733" y="4348883"/>
            <a:ext cx="643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T/RH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804374" y="3750501"/>
            <a:ext cx="727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B050"/>
                </a:solidFill>
              </a:rPr>
              <a:t>Sfc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Ht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1501324" y="3714095"/>
            <a:ext cx="477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IRT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2301640" y="13157"/>
            <a:ext cx="668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sonic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3323225" y="2019365"/>
            <a:ext cx="668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sonic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2771066" y="1026907"/>
            <a:ext cx="643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T/RH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2739709" y="2618923"/>
            <a:ext cx="643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T/RH</a:t>
            </a:r>
            <a:endParaRPr lang="en-US" dirty="0">
              <a:solidFill>
                <a:srgbClr val="FFC000"/>
              </a:solidFill>
            </a:endParaRPr>
          </a:p>
        </p:txBody>
      </p:sp>
      <p:grpSp>
        <p:nvGrpSpPr>
          <p:cNvPr id="99" name="Group 98"/>
          <p:cNvGrpSpPr/>
          <p:nvPr/>
        </p:nvGrpSpPr>
        <p:grpSpPr>
          <a:xfrm>
            <a:off x="2475986" y="2542979"/>
            <a:ext cx="328578" cy="125507"/>
            <a:chOff x="4306178" y="3222812"/>
            <a:chExt cx="328578" cy="125507"/>
          </a:xfrm>
        </p:grpSpPr>
        <p:sp>
          <p:nvSpPr>
            <p:cNvPr id="96" name="Rectangle 95"/>
            <p:cNvSpPr/>
            <p:nvPr/>
          </p:nvSpPr>
          <p:spPr>
            <a:xfrm>
              <a:off x="4351002" y="3222812"/>
              <a:ext cx="283754" cy="49305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4306178" y="3222814"/>
              <a:ext cx="45719" cy="125505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2458019" y="4107035"/>
            <a:ext cx="328578" cy="125507"/>
            <a:chOff x="4306178" y="3222812"/>
            <a:chExt cx="328578" cy="125507"/>
          </a:xfrm>
        </p:grpSpPr>
        <p:sp>
          <p:nvSpPr>
            <p:cNvPr id="101" name="Rectangle 100"/>
            <p:cNvSpPr/>
            <p:nvPr/>
          </p:nvSpPr>
          <p:spPr>
            <a:xfrm>
              <a:off x="4351002" y="3222812"/>
              <a:ext cx="283754" cy="49305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4306178" y="3222814"/>
              <a:ext cx="45719" cy="125505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2048259" y="4107319"/>
            <a:ext cx="328578" cy="125507"/>
            <a:chOff x="4306178" y="3222812"/>
            <a:chExt cx="328578" cy="125507"/>
          </a:xfrm>
        </p:grpSpPr>
        <p:sp>
          <p:nvSpPr>
            <p:cNvPr id="104" name="Rectangle 103"/>
            <p:cNvSpPr/>
            <p:nvPr/>
          </p:nvSpPr>
          <p:spPr>
            <a:xfrm>
              <a:off x="4351002" y="3222812"/>
              <a:ext cx="283754" cy="49305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4306178" y="3222814"/>
              <a:ext cx="45719" cy="125505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2449850" y="941744"/>
            <a:ext cx="328578" cy="125507"/>
            <a:chOff x="4306178" y="3222812"/>
            <a:chExt cx="328578" cy="125507"/>
          </a:xfrm>
        </p:grpSpPr>
        <p:sp>
          <p:nvSpPr>
            <p:cNvPr id="107" name="Rectangle 106"/>
            <p:cNvSpPr/>
            <p:nvPr/>
          </p:nvSpPr>
          <p:spPr>
            <a:xfrm>
              <a:off x="4351002" y="3222812"/>
              <a:ext cx="283754" cy="49305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4306178" y="3222814"/>
              <a:ext cx="45719" cy="125505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9" name="TextBox 108"/>
          <p:cNvSpPr txBox="1"/>
          <p:nvPr/>
        </p:nvSpPr>
        <p:spPr>
          <a:xfrm>
            <a:off x="2114664" y="3764816"/>
            <a:ext cx="436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DT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2170958" y="2611231"/>
            <a:ext cx="436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DT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2143578" y="1009996"/>
            <a:ext cx="436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DT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2487916" y="4457851"/>
            <a:ext cx="132329" cy="121362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TextBox 112"/>
          <p:cNvSpPr txBox="1"/>
          <p:nvPr/>
        </p:nvSpPr>
        <p:spPr>
          <a:xfrm>
            <a:off x="1921499" y="4318655"/>
            <a:ext cx="618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92D050"/>
                </a:solidFill>
              </a:rPr>
              <a:t>Baro</a:t>
            </a:r>
            <a:endParaRPr lang="en-US" dirty="0">
              <a:solidFill>
                <a:srgbClr val="92D050"/>
              </a:solidFill>
            </a:endParaRPr>
          </a:p>
        </p:txBody>
      </p:sp>
      <p:cxnSp>
        <p:nvCxnSpPr>
          <p:cNvPr id="114" name="Straight Connector 113"/>
          <p:cNvCxnSpPr/>
          <p:nvPr/>
        </p:nvCxnSpPr>
        <p:spPr>
          <a:xfrm>
            <a:off x="2662687" y="1028040"/>
            <a:ext cx="3142450" cy="40357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2640277" y="2852377"/>
            <a:ext cx="3124284" cy="22027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0" y="5644777"/>
            <a:ext cx="6553200" cy="4144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9" name="Group 128"/>
          <p:cNvGrpSpPr/>
          <p:nvPr/>
        </p:nvGrpSpPr>
        <p:grpSpPr>
          <a:xfrm rot="4095565">
            <a:off x="5496203" y="5294029"/>
            <a:ext cx="793806" cy="202065"/>
            <a:chOff x="5483972" y="2066790"/>
            <a:chExt cx="929427" cy="185664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25" name="Rectangle 124"/>
            <p:cNvSpPr/>
            <p:nvPr/>
          </p:nvSpPr>
          <p:spPr>
            <a:xfrm>
              <a:off x="5530706" y="2125056"/>
              <a:ext cx="835959" cy="4571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/>
            <p:cNvSpPr/>
            <p:nvPr/>
          </p:nvSpPr>
          <p:spPr>
            <a:xfrm rot="5400000">
              <a:off x="6297200" y="2136255"/>
              <a:ext cx="185664" cy="46734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/>
            <p:cNvSpPr/>
            <p:nvPr/>
          </p:nvSpPr>
          <p:spPr>
            <a:xfrm rot="5400000">
              <a:off x="5458292" y="2132018"/>
              <a:ext cx="98094" cy="4673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0" name="TextBox 129"/>
          <p:cNvSpPr txBox="1"/>
          <p:nvPr/>
        </p:nvSpPr>
        <p:spPr>
          <a:xfrm>
            <a:off x="5160895" y="5122359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  <a:r>
              <a:rPr lang="en-US" dirty="0" smtClean="0"/>
              <a:t>m</a:t>
            </a:r>
            <a:endParaRPr lang="en-US" dirty="0"/>
          </a:p>
        </p:txBody>
      </p:sp>
      <p:cxnSp>
        <p:nvCxnSpPr>
          <p:cNvPr id="132" name="Straight Arrow Connector 131"/>
          <p:cNvCxnSpPr/>
          <p:nvPr/>
        </p:nvCxnSpPr>
        <p:spPr>
          <a:xfrm>
            <a:off x="5053323" y="5189439"/>
            <a:ext cx="62804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Rectangle 132"/>
          <p:cNvSpPr/>
          <p:nvPr/>
        </p:nvSpPr>
        <p:spPr>
          <a:xfrm>
            <a:off x="6049425" y="829890"/>
            <a:ext cx="205597" cy="161279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TextBox 133"/>
          <p:cNvSpPr txBox="1"/>
          <p:nvPr/>
        </p:nvSpPr>
        <p:spPr>
          <a:xfrm>
            <a:off x="5209836" y="1243750"/>
            <a:ext cx="770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Top of  30m tower</a:t>
            </a:r>
            <a:endParaRPr lang="en-US" dirty="0"/>
          </a:p>
        </p:txBody>
      </p:sp>
      <p:sp>
        <p:nvSpPr>
          <p:cNvPr id="135" name="TextBox 134"/>
          <p:cNvSpPr txBox="1"/>
          <p:nvPr/>
        </p:nvSpPr>
        <p:spPr>
          <a:xfrm>
            <a:off x="5817836" y="151278"/>
            <a:ext cx="668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sonic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6020724" y="1199903"/>
            <a:ext cx="643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T/RH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37" name="Rectangle 136"/>
          <p:cNvSpPr/>
          <p:nvPr/>
        </p:nvSpPr>
        <p:spPr>
          <a:xfrm rot="20413690">
            <a:off x="5994541" y="2235773"/>
            <a:ext cx="422678" cy="2786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/>
          <p:cNvSpPr/>
          <p:nvPr/>
        </p:nvSpPr>
        <p:spPr>
          <a:xfrm flipH="1">
            <a:off x="2297825" y="679787"/>
            <a:ext cx="78009" cy="125089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TextBox 138"/>
          <p:cNvSpPr txBox="1"/>
          <p:nvPr/>
        </p:nvSpPr>
        <p:spPr>
          <a:xfrm>
            <a:off x="1682655" y="381225"/>
            <a:ext cx="875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Beacon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5195381" y="578063"/>
            <a:ext cx="875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Beacon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41" name="Rectangle 140"/>
          <p:cNvSpPr/>
          <p:nvPr/>
        </p:nvSpPr>
        <p:spPr>
          <a:xfrm flipH="1">
            <a:off x="5991301" y="832187"/>
            <a:ext cx="78009" cy="125089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/>
          <p:cNvSpPr/>
          <p:nvPr/>
        </p:nvSpPr>
        <p:spPr>
          <a:xfrm>
            <a:off x="2497413" y="4604351"/>
            <a:ext cx="271300" cy="31549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TextBox 142"/>
          <p:cNvSpPr txBox="1"/>
          <p:nvPr/>
        </p:nvSpPr>
        <p:spPr>
          <a:xfrm>
            <a:off x="1724109" y="4628370"/>
            <a:ext cx="818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Logger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4" name="Rectangle 143"/>
          <p:cNvSpPr/>
          <p:nvPr/>
        </p:nvSpPr>
        <p:spPr>
          <a:xfrm>
            <a:off x="2457209" y="1817130"/>
            <a:ext cx="45719" cy="51087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TextBox 144"/>
          <p:cNvSpPr txBox="1"/>
          <p:nvPr/>
        </p:nvSpPr>
        <p:spPr>
          <a:xfrm>
            <a:off x="1553437" y="1835183"/>
            <a:ext cx="981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Antenna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6" name="Rectangle 145"/>
          <p:cNvSpPr/>
          <p:nvPr/>
        </p:nvSpPr>
        <p:spPr>
          <a:xfrm>
            <a:off x="2778643" y="4756751"/>
            <a:ext cx="97650" cy="17082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TextBox 146"/>
          <p:cNvSpPr txBox="1"/>
          <p:nvPr/>
        </p:nvSpPr>
        <p:spPr>
          <a:xfrm>
            <a:off x="2807580" y="4700565"/>
            <a:ext cx="749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outlet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5826581" y="4466788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67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536" y="0"/>
            <a:ext cx="7886700" cy="878305"/>
          </a:xfrm>
        </p:spPr>
        <p:txBody>
          <a:bodyPr/>
          <a:lstStyle/>
          <a:p>
            <a:r>
              <a:rPr lang="en-US" dirty="0" smtClean="0"/>
              <a:t>Options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36" y="878305"/>
            <a:ext cx="3781891" cy="5979744"/>
          </a:xfrm>
          <a:prstGeom prst="rect">
            <a:avLst/>
          </a:prstGeom>
        </p:spPr>
      </p:pic>
      <p:pic>
        <p:nvPicPr>
          <p:cNvPr id="5" name="Picture 73" descr="IMGP1385-15m-mast--1280"/>
          <p:cNvPicPr preferRelativeResize="0"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" r="181"/>
          <a:stretch/>
        </p:blipFill>
        <p:spPr bwMode="auto">
          <a:xfrm>
            <a:off x="4535905" y="897722"/>
            <a:ext cx="3979445" cy="5942346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79329" y="1571944"/>
            <a:ext cx="3304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SHEBA: </a:t>
            </a:r>
            <a:r>
              <a:rPr lang="en-US" dirty="0" err="1" smtClean="0"/>
              <a:t>Scaffold+triangular</a:t>
            </a:r>
            <a:r>
              <a:rPr lang="en-US" dirty="0" smtClean="0"/>
              <a:t> (20m)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35905" y="897722"/>
            <a:ext cx="2468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ASCOS: Triangular (10m)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34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149</TotalTime>
  <Words>193</Words>
  <Application>Microsoft Office PowerPoint</Application>
  <PresentationFormat>On-screen Show (4:3)</PresentationFormat>
  <Paragraphs>79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MOSAiC Flux Structural</vt:lpstr>
      <vt:lpstr>Remote Flux Stations</vt:lpstr>
      <vt:lpstr>PowerPoint Presentation</vt:lpstr>
      <vt:lpstr>PowerPoint Presentation</vt:lpstr>
      <vt:lpstr>PowerPoint Presentation</vt:lpstr>
      <vt:lpstr>PowerPoint Presentation</vt:lpstr>
      <vt:lpstr>Decisions</vt:lpstr>
      <vt:lpstr>PowerPoint Presentation</vt:lpstr>
      <vt:lpstr>Options</vt:lpstr>
      <vt:lpstr>Options</vt:lpstr>
      <vt:lpstr>Options</vt:lpstr>
      <vt:lpstr>Decisions</vt:lpstr>
      <vt:lpstr>Lab Container</vt:lpstr>
    </vt:vector>
  </TitlesOfParts>
  <Company>PSD / NOAA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MOSAiC Flux Structural</dc:title>
  <dc:creator>Matt Shupe</dc:creator>
  <cp:lastModifiedBy>Matt Shupe</cp:lastModifiedBy>
  <cp:revision>9</cp:revision>
  <dcterms:created xsi:type="dcterms:W3CDTF">2018-06-07T16:27:47Z</dcterms:created>
  <dcterms:modified xsi:type="dcterms:W3CDTF">2018-06-07T18:57:08Z</dcterms:modified>
</cp:coreProperties>
</file>