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16459200" cy="14630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1"/>
    <p:restoredTop sz="94652"/>
  </p:normalViewPr>
  <p:slideViewPr>
    <p:cSldViewPr snapToGrid="0" snapToObjects="1">
      <p:cViewPr varScale="1">
        <p:scale>
          <a:sx n="95" d="100"/>
          <a:sy n="95" d="100"/>
        </p:scale>
        <p:origin x="22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2394374"/>
            <a:ext cx="13990320" cy="5093547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7684348"/>
            <a:ext cx="12344400" cy="3532292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0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1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778933"/>
            <a:ext cx="3549015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778933"/>
            <a:ext cx="10441305" cy="1239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647444"/>
            <a:ext cx="14196060" cy="608583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9790858"/>
            <a:ext cx="14196060" cy="320039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5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894667"/>
            <a:ext cx="699516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894667"/>
            <a:ext cx="699516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78936"/>
            <a:ext cx="14196060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586481"/>
            <a:ext cx="6963012" cy="175767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5344160"/>
            <a:ext cx="6963012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586481"/>
            <a:ext cx="6997304" cy="175767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5344160"/>
            <a:ext cx="6997304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1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3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2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975360"/>
            <a:ext cx="5308520" cy="34137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2106510"/>
            <a:ext cx="8332470" cy="10397067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4389120"/>
            <a:ext cx="5308520" cy="8131388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975360"/>
            <a:ext cx="5308520" cy="34137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2106510"/>
            <a:ext cx="8332470" cy="10397067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4389120"/>
            <a:ext cx="5308520" cy="8131388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778936"/>
            <a:ext cx="1419606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894667"/>
            <a:ext cx="1419606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3560217"/>
            <a:ext cx="370332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EBFC0-0643-0B41-81D6-BFFEE1D56BA1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3560217"/>
            <a:ext cx="555498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3560217"/>
            <a:ext cx="370332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9F1CB-D99F-C44C-B405-8FD99017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2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" name="Picture 433">
            <a:extLst>
              <a:ext uri="{FF2B5EF4-FFF2-40B4-BE49-F238E27FC236}">
                <a16:creationId xmlns:a16="http://schemas.microsoft.com/office/drawing/2014/main" id="{E0198518-5778-BF4B-BE08-502EE3549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871718" y="14354458"/>
            <a:ext cx="303398" cy="112738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F4B0D82B-1B5B-2A46-974F-0089182D8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79094" y="12613482"/>
            <a:ext cx="303398" cy="11273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2E248AD-5220-6349-B2AC-F26405E12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2031" y="1238254"/>
            <a:ext cx="400177" cy="1487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1CB0DBB-06F8-8840-A849-804C7C7FBCD1}"/>
              </a:ext>
            </a:extLst>
          </p:cNvPr>
          <p:cNvSpPr/>
          <p:nvPr/>
        </p:nvSpPr>
        <p:spPr>
          <a:xfrm>
            <a:off x="9249937" y="1078777"/>
            <a:ext cx="568712" cy="107832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8AA834-56CD-C748-8717-34163FD78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886" y="11215233"/>
            <a:ext cx="2745147" cy="11851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8A921D-2996-6A44-ADB6-5C244CF5815C}"/>
              </a:ext>
            </a:extLst>
          </p:cNvPr>
          <p:cNvCxnSpPr>
            <a:cxnSpLocks/>
          </p:cNvCxnSpPr>
          <p:nvPr/>
        </p:nvCxnSpPr>
        <p:spPr>
          <a:xfrm>
            <a:off x="4273634" y="12233886"/>
            <a:ext cx="0" cy="50643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5FD6B6-6555-7E4B-840B-AC980BBF6E18}"/>
              </a:ext>
            </a:extLst>
          </p:cNvPr>
          <p:cNvCxnSpPr/>
          <p:nvPr/>
        </p:nvCxnSpPr>
        <p:spPr>
          <a:xfrm>
            <a:off x="4345682" y="12233170"/>
            <a:ext cx="0" cy="39858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7F80B1-C10D-CE42-800D-A8B799771745}"/>
              </a:ext>
            </a:extLst>
          </p:cNvPr>
          <p:cNvCxnSpPr>
            <a:cxnSpLocks/>
          </p:cNvCxnSpPr>
          <p:nvPr/>
        </p:nvCxnSpPr>
        <p:spPr>
          <a:xfrm flipH="1">
            <a:off x="4437763" y="12646534"/>
            <a:ext cx="438911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E09265-76C7-D646-9E30-AD7EF0E60871}"/>
              </a:ext>
            </a:extLst>
          </p:cNvPr>
          <p:cNvCxnSpPr>
            <a:cxnSpLocks/>
          </p:cNvCxnSpPr>
          <p:nvPr/>
        </p:nvCxnSpPr>
        <p:spPr>
          <a:xfrm flipH="1">
            <a:off x="4261916" y="12723908"/>
            <a:ext cx="488852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429918B-087C-3245-9BA7-CA98BC324783}"/>
              </a:ext>
            </a:extLst>
          </p:cNvPr>
          <p:cNvCxnSpPr>
            <a:cxnSpLocks/>
          </p:cNvCxnSpPr>
          <p:nvPr/>
        </p:nvCxnSpPr>
        <p:spPr>
          <a:xfrm>
            <a:off x="8810469" y="10785074"/>
            <a:ext cx="0" cy="1859119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60C916D-C277-104A-A375-62D74BAA15FB}"/>
              </a:ext>
            </a:extLst>
          </p:cNvPr>
          <p:cNvSpPr txBox="1"/>
          <p:nvPr/>
        </p:nvSpPr>
        <p:spPr>
          <a:xfrm rot="16200000">
            <a:off x="8498632" y="12219818"/>
            <a:ext cx="797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RS485 Tx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754C6F8-E18A-6C48-8CCF-94358C8F216F}"/>
              </a:ext>
            </a:extLst>
          </p:cNvPr>
          <p:cNvCxnSpPr>
            <a:cxnSpLocks/>
          </p:cNvCxnSpPr>
          <p:nvPr/>
        </p:nvCxnSpPr>
        <p:spPr>
          <a:xfrm flipH="1" flipV="1">
            <a:off x="9136373" y="10584655"/>
            <a:ext cx="1" cy="213691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D0F226A-B540-044D-81F3-1FEF5F98A666}"/>
              </a:ext>
            </a:extLst>
          </p:cNvPr>
          <p:cNvCxnSpPr>
            <a:cxnSpLocks/>
          </p:cNvCxnSpPr>
          <p:nvPr/>
        </p:nvCxnSpPr>
        <p:spPr>
          <a:xfrm flipH="1">
            <a:off x="4604230" y="12470689"/>
            <a:ext cx="411479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63EFCE7-DE8B-3543-8752-603B860C8C24}"/>
              </a:ext>
            </a:extLst>
          </p:cNvPr>
          <p:cNvCxnSpPr>
            <a:cxnSpLocks/>
          </p:cNvCxnSpPr>
          <p:nvPr/>
        </p:nvCxnSpPr>
        <p:spPr>
          <a:xfrm>
            <a:off x="4613603" y="12273742"/>
            <a:ext cx="0" cy="20867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86F07E-C77F-B346-8FE2-533ABAF07CA9}"/>
              </a:ext>
            </a:extLst>
          </p:cNvPr>
          <p:cNvCxnSpPr>
            <a:cxnSpLocks/>
          </p:cNvCxnSpPr>
          <p:nvPr/>
        </p:nvCxnSpPr>
        <p:spPr>
          <a:xfrm>
            <a:off x="8709646" y="10954176"/>
            <a:ext cx="0" cy="152120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862D8EF-7715-3A4C-9382-00002DEC3D3A}"/>
              </a:ext>
            </a:extLst>
          </p:cNvPr>
          <p:cNvSpPr txBox="1"/>
          <p:nvPr/>
        </p:nvSpPr>
        <p:spPr>
          <a:xfrm rot="16200000">
            <a:off x="8843290" y="12284469"/>
            <a:ext cx="797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RS485 Rx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7861604-5411-434F-B8DB-405D013165C1}"/>
              </a:ext>
            </a:extLst>
          </p:cNvPr>
          <p:cNvSpPr txBox="1"/>
          <p:nvPr/>
        </p:nvSpPr>
        <p:spPr>
          <a:xfrm>
            <a:off x="9216483" y="9587155"/>
            <a:ext cx="60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 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7C01EBD-2FB1-064A-97A6-CE0C7DD8738F}"/>
              </a:ext>
            </a:extLst>
          </p:cNvPr>
          <p:cNvSpPr txBox="1"/>
          <p:nvPr/>
        </p:nvSpPr>
        <p:spPr>
          <a:xfrm>
            <a:off x="9216483" y="5992746"/>
            <a:ext cx="60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 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D33FD3-BDDC-9E4E-8E64-B37451994188}"/>
              </a:ext>
            </a:extLst>
          </p:cNvPr>
          <p:cNvSpPr txBox="1"/>
          <p:nvPr/>
        </p:nvSpPr>
        <p:spPr>
          <a:xfrm>
            <a:off x="9183029" y="1171702"/>
            <a:ext cx="79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12 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8E055B-056D-FA4C-8F3B-7F901AD97E6E}"/>
              </a:ext>
            </a:extLst>
          </p:cNvPr>
          <p:cNvSpPr txBox="1"/>
          <p:nvPr/>
        </p:nvSpPr>
        <p:spPr>
          <a:xfrm>
            <a:off x="8133596" y="1102452"/>
            <a:ext cx="444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120R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845D79-4BBA-284A-8882-2764F698E998}"/>
              </a:ext>
            </a:extLst>
          </p:cNvPr>
          <p:cNvSpPr txBox="1"/>
          <p:nvPr/>
        </p:nvSpPr>
        <p:spPr>
          <a:xfrm>
            <a:off x="6809807" y="10399973"/>
            <a:ext cx="1182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Barometer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A1D173C-1D7E-6642-9BE6-C2C5A86A6332}"/>
              </a:ext>
            </a:extLst>
          </p:cNvPr>
          <p:cNvSpPr txBox="1"/>
          <p:nvPr/>
        </p:nvSpPr>
        <p:spPr>
          <a:xfrm>
            <a:off x="6997494" y="9695412"/>
            <a:ext cx="806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Ranger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1797A74-C5EC-5C4E-BAFF-293F683E845A}"/>
              </a:ext>
            </a:extLst>
          </p:cNvPr>
          <p:cNvSpPr txBox="1"/>
          <p:nvPr/>
        </p:nvSpPr>
        <p:spPr>
          <a:xfrm>
            <a:off x="7135076" y="8753464"/>
            <a:ext cx="806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p/t/q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CB6331F-3349-A543-B841-0DB36D90CB84}"/>
              </a:ext>
            </a:extLst>
          </p:cNvPr>
          <p:cNvCxnSpPr>
            <a:cxnSpLocks/>
          </p:cNvCxnSpPr>
          <p:nvPr/>
        </p:nvCxnSpPr>
        <p:spPr>
          <a:xfrm>
            <a:off x="7858326" y="10961816"/>
            <a:ext cx="839244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A3DFD06-5EF4-E441-A198-74CDB8366D98}"/>
              </a:ext>
            </a:extLst>
          </p:cNvPr>
          <p:cNvCxnSpPr>
            <a:cxnSpLocks/>
          </p:cNvCxnSpPr>
          <p:nvPr/>
        </p:nvCxnSpPr>
        <p:spPr>
          <a:xfrm flipH="1">
            <a:off x="7870856" y="10590308"/>
            <a:ext cx="12588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D60C6F1-5CDB-CE46-9B73-28259F2C93BF}"/>
              </a:ext>
            </a:extLst>
          </p:cNvPr>
          <p:cNvCxnSpPr>
            <a:cxnSpLocks/>
          </p:cNvCxnSpPr>
          <p:nvPr/>
        </p:nvCxnSpPr>
        <p:spPr>
          <a:xfrm flipH="1">
            <a:off x="7870855" y="10792811"/>
            <a:ext cx="929015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4BE1572-BCB9-5C41-818C-C3C49D7ACAB4}"/>
              </a:ext>
            </a:extLst>
          </p:cNvPr>
          <p:cNvGrpSpPr/>
          <p:nvPr/>
        </p:nvGrpSpPr>
        <p:grpSpPr>
          <a:xfrm>
            <a:off x="7645383" y="10421819"/>
            <a:ext cx="319414" cy="646331"/>
            <a:chOff x="3225452" y="6563638"/>
            <a:chExt cx="319414" cy="64633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B14462B-E967-A247-93AA-EC62DAF5E35B}"/>
                </a:ext>
              </a:extLst>
            </p:cNvPr>
            <p:cNvSpPr/>
            <p:nvPr/>
          </p:nvSpPr>
          <p:spPr>
            <a:xfrm>
              <a:off x="3269293" y="6626269"/>
              <a:ext cx="181628" cy="5386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083DA23-3BCE-344E-BD80-FCB1D796BC78}"/>
                </a:ext>
              </a:extLst>
            </p:cNvPr>
            <p:cNvSpPr txBox="1"/>
            <p:nvPr/>
          </p:nvSpPr>
          <p:spPr>
            <a:xfrm>
              <a:off x="3225452" y="6563638"/>
              <a:ext cx="31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+</a:t>
              </a:r>
            </a:p>
            <a:p>
              <a:r>
                <a:rPr lang="en-US" sz="1200" dirty="0"/>
                <a:t>-</a:t>
              </a:r>
            </a:p>
            <a:p>
              <a:r>
                <a:rPr lang="en-US" sz="1200" dirty="0"/>
                <a:t>G</a:t>
              </a:r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ECC86E-0A3B-8446-8FE6-B0B225B3C62E}"/>
              </a:ext>
            </a:extLst>
          </p:cNvPr>
          <p:cNvCxnSpPr>
            <a:cxnSpLocks/>
          </p:cNvCxnSpPr>
          <p:nvPr/>
        </p:nvCxnSpPr>
        <p:spPr>
          <a:xfrm flipH="1">
            <a:off x="7872946" y="10536029"/>
            <a:ext cx="5678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5508422-C241-5D49-9BE6-CCEF6D45F92F}"/>
              </a:ext>
            </a:extLst>
          </p:cNvPr>
          <p:cNvCxnSpPr>
            <a:cxnSpLocks/>
          </p:cNvCxnSpPr>
          <p:nvPr/>
        </p:nvCxnSpPr>
        <p:spPr>
          <a:xfrm flipH="1">
            <a:off x="7879207" y="10700954"/>
            <a:ext cx="40500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7FB9721-62D8-DA42-AFF3-7A696597B4C4}"/>
              </a:ext>
            </a:extLst>
          </p:cNvPr>
          <p:cNvCxnSpPr>
            <a:cxnSpLocks/>
          </p:cNvCxnSpPr>
          <p:nvPr/>
        </p:nvCxnSpPr>
        <p:spPr>
          <a:xfrm>
            <a:off x="8267675" y="9870671"/>
            <a:ext cx="0" cy="87165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741086C-A8EC-A54A-B7A1-0EC91B1E888A}"/>
              </a:ext>
            </a:extLst>
          </p:cNvPr>
          <p:cNvCxnSpPr>
            <a:cxnSpLocks/>
          </p:cNvCxnSpPr>
          <p:nvPr/>
        </p:nvCxnSpPr>
        <p:spPr>
          <a:xfrm flipH="1" flipV="1">
            <a:off x="8430742" y="9720362"/>
            <a:ext cx="1" cy="83003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FE261E1-A0BD-E144-B9D6-3FBB09DF9083}"/>
              </a:ext>
            </a:extLst>
          </p:cNvPr>
          <p:cNvGrpSpPr/>
          <p:nvPr/>
        </p:nvGrpSpPr>
        <p:grpSpPr>
          <a:xfrm>
            <a:off x="7641207" y="9490718"/>
            <a:ext cx="319414" cy="646331"/>
            <a:chOff x="3225452" y="6563638"/>
            <a:chExt cx="319414" cy="646331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09A38E6F-5CB2-4548-9CDC-6BF6A5A502C8}"/>
                </a:ext>
              </a:extLst>
            </p:cNvPr>
            <p:cNvSpPr/>
            <p:nvPr/>
          </p:nvSpPr>
          <p:spPr>
            <a:xfrm>
              <a:off x="3269293" y="6626269"/>
              <a:ext cx="181628" cy="5386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CBE1BD6-E933-AA4D-8F46-26FD81F34DBD}"/>
                </a:ext>
              </a:extLst>
            </p:cNvPr>
            <p:cNvSpPr txBox="1"/>
            <p:nvPr/>
          </p:nvSpPr>
          <p:spPr>
            <a:xfrm>
              <a:off x="3225452" y="6563638"/>
              <a:ext cx="31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+</a:t>
              </a:r>
            </a:p>
            <a:p>
              <a:r>
                <a:rPr lang="en-US" sz="1200" dirty="0"/>
                <a:t>-</a:t>
              </a:r>
            </a:p>
            <a:p>
              <a:r>
                <a:rPr lang="en-US" sz="1200" dirty="0"/>
                <a:t>G</a:t>
              </a:r>
            </a:p>
          </p:txBody>
        </p:sp>
      </p:grp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C3F7745-D2CD-E345-ABB0-C8FC05A06095}"/>
              </a:ext>
            </a:extLst>
          </p:cNvPr>
          <p:cNvCxnSpPr>
            <a:cxnSpLocks/>
          </p:cNvCxnSpPr>
          <p:nvPr/>
        </p:nvCxnSpPr>
        <p:spPr>
          <a:xfrm>
            <a:off x="7872943" y="10907536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227EB3B-6CB7-A049-960B-2EDAA8AB86BB}"/>
              </a:ext>
            </a:extLst>
          </p:cNvPr>
          <p:cNvCxnSpPr>
            <a:cxnSpLocks/>
          </p:cNvCxnSpPr>
          <p:nvPr/>
        </p:nvCxnSpPr>
        <p:spPr>
          <a:xfrm>
            <a:off x="8054117" y="10033513"/>
            <a:ext cx="0" cy="89699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6E6BDAE-9D12-7A42-89CA-7DA4E4D5A96C}"/>
              </a:ext>
            </a:extLst>
          </p:cNvPr>
          <p:cNvCxnSpPr>
            <a:cxnSpLocks/>
          </p:cNvCxnSpPr>
          <p:nvPr/>
        </p:nvCxnSpPr>
        <p:spPr>
          <a:xfrm>
            <a:off x="7868768" y="10051591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FC2F8DF-F2A1-3042-9882-BA4B0F083408}"/>
              </a:ext>
            </a:extLst>
          </p:cNvPr>
          <p:cNvCxnSpPr>
            <a:cxnSpLocks/>
          </p:cNvCxnSpPr>
          <p:nvPr/>
        </p:nvCxnSpPr>
        <p:spPr>
          <a:xfrm flipH="1">
            <a:off x="7856242" y="9888850"/>
            <a:ext cx="40500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4E0E784-D53A-8E4A-9E79-7BC6E27347EF}"/>
              </a:ext>
            </a:extLst>
          </p:cNvPr>
          <p:cNvCxnSpPr>
            <a:cxnSpLocks/>
          </p:cNvCxnSpPr>
          <p:nvPr/>
        </p:nvCxnSpPr>
        <p:spPr>
          <a:xfrm flipH="1">
            <a:off x="7862508" y="9730188"/>
            <a:ext cx="5678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B7938F4-C2F4-4A4B-B21C-6D54F7776AC9}"/>
              </a:ext>
            </a:extLst>
          </p:cNvPr>
          <p:cNvCxnSpPr>
            <a:cxnSpLocks/>
          </p:cNvCxnSpPr>
          <p:nvPr/>
        </p:nvCxnSpPr>
        <p:spPr>
          <a:xfrm flipH="1">
            <a:off x="7862508" y="9629980"/>
            <a:ext cx="5678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BC966EC-7E9F-3E4A-A92D-26B4C1B7BD0C}"/>
              </a:ext>
            </a:extLst>
          </p:cNvPr>
          <p:cNvCxnSpPr>
            <a:cxnSpLocks/>
          </p:cNvCxnSpPr>
          <p:nvPr/>
        </p:nvCxnSpPr>
        <p:spPr>
          <a:xfrm flipH="1" flipV="1">
            <a:off x="8420304" y="8814313"/>
            <a:ext cx="1" cy="83003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A675DE0-6DED-DE45-968C-1CE74D599D60}"/>
              </a:ext>
            </a:extLst>
          </p:cNvPr>
          <p:cNvGrpSpPr/>
          <p:nvPr/>
        </p:nvGrpSpPr>
        <p:grpSpPr>
          <a:xfrm>
            <a:off x="7630769" y="8615984"/>
            <a:ext cx="319414" cy="646331"/>
            <a:chOff x="3225452" y="6563638"/>
            <a:chExt cx="319414" cy="646331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D7B26AE-24E3-2144-9DA6-EE3CE655B742}"/>
                </a:ext>
              </a:extLst>
            </p:cNvPr>
            <p:cNvSpPr/>
            <p:nvPr/>
          </p:nvSpPr>
          <p:spPr>
            <a:xfrm>
              <a:off x="3269293" y="6626269"/>
              <a:ext cx="181628" cy="5386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A7B31BB-B2A4-B345-9797-514AD10D9DA1}"/>
                </a:ext>
              </a:extLst>
            </p:cNvPr>
            <p:cNvSpPr txBox="1"/>
            <p:nvPr/>
          </p:nvSpPr>
          <p:spPr>
            <a:xfrm>
              <a:off x="3225452" y="6563638"/>
              <a:ext cx="31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+</a:t>
              </a:r>
            </a:p>
            <a:p>
              <a:r>
                <a:rPr lang="en-US" sz="1200" dirty="0"/>
                <a:t>-</a:t>
              </a:r>
            </a:p>
            <a:p>
              <a:r>
                <a:rPr lang="en-US" sz="1200" dirty="0"/>
                <a:t>G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6EA8C4D-1B32-9C4B-8F72-4DB2F63A2169}"/>
              </a:ext>
            </a:extLst>
          </p:cNvPr>
          <p:cNvCxnSpPr>
            <a:cxnSpLocks/>
          </p:cNvCxnSpPr>
          <p:nvPr/>
        </p:nvCxnSpPr>
        <p:spPr>
          <a:xfrm flipH="1">
            <a:off x="7845804" y="8982801"/>
            <a:ext cx="40500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0411266-4A32-494A-8EFF-51678559682C}"/>
              </a:ext>
            </a:extLst>
          </p:cNvPr>
          <p:cNvCxnSpPr>
            <a:cxnSpLocks/>
          </p:cNvCxnSpPr>
          <p:nvPr/>
        </p:nvCxnSpPr>
        <p:spPr>
          <a:xfrm flipH="1">
            <a:off x="7852070" y="8824139"/>
            <a:ext cx="5678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1EB66FA-5AF1-C24E-BAC7-EC7AD991E4C2}"/>
              </a:ext>
            </a:extLst>
          </p:cNvPr>
          <p:cNvCxnSpPr>
            <a:cxnSpLocks/>
          </p:cNvCxnSpPr>
          <p:nvPr/>
        </p:nvCxnSpPr>
        <p:spPr>
          <a:xfrm>
            <a:off x="8232185" y="8977148"/>
            <a:ext cx="0" cy="87165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494586A-DE72-F541-BAB5-0334AB208126}"/>
              </a:ext>
            </a:extLst>
          </p:cNvPr>
          <p:cNvCxnSpPr>
            <a:cxnSpLocks/>
          </p:cNvCxnSpPr>
          <p:nvPr/>
        </p:nvCxnSpPr>
        <p:spPr>
          <a:xfrm flipH="1">
            <a:off x="7843716" y="9813694"/>
            <a:ext cx="40500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44D3767-4BEA-E84F-83FB-19490B831F5C}"/>
              </a:ext>
            </a:extLst>
          </p:cNvPr>
          <p:cNvCxnSpPr>
            <a:cxnSpLocks/>
          </p:cNvCxnSpPr>
          <p:nvPr/>
        </p:nvCxnSpPr>
        <p:spPr>
          <a:xfrm>
            <a:off x="7862505" y="10001486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925012C1-62FF-304A-9EB3-42C86390631C}"/>
              </a:ext>
            </a:extLst>
          </p:cNvPr>
          <p:cNvCxnSpPr>
            <a:cxnSpLocks/>
          </p:cNvCxnSpPr>
          <p:nvPr/>
        </p:nvCxnSpPr>
        <p:spPr>
          <a:xfrm>
            <a:off x="8043679" y="9127463"/>
            <a:ext cx="0" cy="89699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0BD565F-C614-D544-8403-E24B6FDF232E}"/>
              </a:ext>
            </a:extLst>
          </p:cNvPr>
          <p:cNvCxnSpPr>
            <a:cxnSpLocks/>
          </p:cNvCxnSpPr>
          <p:nvPr/>
        </p:nvCxnSpPr>
        <p:spPr>
          <a:xfrm>
            <a:off x="7858330" y="9145541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9C50CB4F-1020-5B4E-A8DC-E2C2DA7A6794}"/>
              </a:ext>
            </a:extLst>
          </p:cNvPr>
          <p:cNvSpPr txBox="1"/>
          <p:nvPr/>
        </p:nvSpPr>
        <p:spPr>
          <a:xfrm>
            <a:off x="7124638" y="6081245"/>
            <a:ext cx="806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p/t/q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424A158-0274-9E45-B17F-0238A1D12814}"/>
              </a:ext>
            </a:extLst>
          </p:cNvPr>
          <p:cNvCxnSpPr>
            <a:cxnSpLocks/>
          </p:cNvCxnSpPr>
          <p:nvPr/>
        </p:nvCxnSpPr>
        <p:spPr>
          <a:xfrm flipH="1">
            <a:off x="7858333" y="8761509"/>
            <a:ext cx="5678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C479F4D-0AB0-2C4D-A016-CB6001F6BC11}"/>
              </a:ext>
            </a:extLst>
          </p:cNvPr>
          <p:cNvCxnSpPr>
            <a:cxnSpLocks/>
          </p:cNvCxnSpPr>
          <p:nvPr/>
        </p:nvCxnSpPr>
        <p:spPr>
          <a:xfrm flipV="1">
            <a:off x="8409866" y="6142092"/>
            <a:ext cx="1" cy="262002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CABFDA9-B7DD-1D4B-94B3-2B4DA787F66F}"/>
              </a:ext>
            </a:extLst>
          </p:cNvPr>
          <p:cNvGrpSpPr/>
          <p:nvPr/>
        </p:nvGrpSpPr>
        <p:grpSpPr>
          <a:xfrm>
            <a:off x="7620331" y="5943765"/>
            <a:ext cx="319414" cy="646331"/>
            <a:chOff x="3225452" y="6563638"/>
            <a:chExt cx="319414" cy="646331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3EABE43D-F734-C047-8466-3FB06FC46DF9}"/>
                </a:ext>
              </a:extLst>
            </p:cNvPr>
            <p:cNvSpPr/>
            <p:nvPr/>
          </p:nvSpPr>
          <p:spPr>
            <a:xfrm>
              <a:off x="3269293" y="6626269"/>
              <a:ext cx="181628" cy="5386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66EC0C6-D77C-B249-B316-ECBE0CA58909}"/>
                </a:ext>
              </a:extLst>
            </p:cNvPr>
            <p:cNvSpPr txBox="1"/>
            <p:nvPr/>
          </p:nvSpPr>
          <p:spPr>
            <a:xfrm>
              <a:off x="3225452" y="6563638"/>
              <a:ext cx="31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+</a:t>
              </a:r>
            </a:p>
            <a:p>
              <a:r>
                <a:rPr lang="en-US" sz="1200" dirty="0"/>
                <a:t>-</a:t>
              </a:r>
            </a:p>
            <a:p>
              <a:r>
                <a:rPr lang="en-US" sz="1200" dirty="0"/>
                <a:t>G</a:t>
              </a:r>
            </a:p>
          </p:txBody>
        </p:sp>
      </p:grp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AF88720-E632-0B49-8804-4C082A8E46C0}"/>
              </a:ext>
            </a:extLst>
          </p:cNvPr>
          <p:cNvCxnSpPr>
            <a:cxnSpLocks/>
          </p:cNvCxnSpPr>
          <p:nvPr/>
        </p:nvCxnSpPr>
        <p:spPr>
          <a:xfrm flipH="1">
            <a:off x="7835366" y="6310582"/>
            <a:ext cx="40500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8212DF28-1FD0-964B-96FC-AF537FC8063D}"/>
              </a:ext>
            </a:extLst>
          </p:cNvPr>
          <p:cNvCxnSpPr>
            <a:cxnSpLocks/>
          </p:cNvCxnSpPr>
          <p:nvPr/>
        </p:nvCxnSpPr>
        <p:spPr>
          <a:xfrm flipH="1">
            <a:off x="7841632" y="6151920"/>
            <a:ext cx="5678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11CB6F4-4FA7-B74F-92B6-52624FDDD39F}"/>
              </a:ext>
            </a:extLst>
          </p:cNvPr>
          <p:cNvCxnSpPr>
            <a:cxnSpLocks/>
          </p:cNvCxnSpPr>
          <p:nvPr/>
        </p:nvCxnSpPr>
        <p:spPr>
          <a:xfrm>
            <a:off x="7847892" y="6473322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7FC9A69-06C3-6242-9BBE-44DCE5CB3A53}"/>
              </a:ext>
            </a:extLst>
          </p:cNvPr>
          <p:cNvCxnSpPr>
            <a:cxnSpLocks/>
          </p:cNvCxnSpPr>
          <p:nvPr/>
        </p:nvCxnSpPr>
        <p:spPr>
          <a:xfrm>
            <a:off x="7866681" y="9091262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498F28-63CC-BB40-AB0E-7C46DB81B2A4}"/>
              </a:ext>
            </a:extLst>
          </p:cNvPr>
          <p:cNvCxnSpPr>
            <a:cxnSpLocks/>
          </p:cNvCxnSpPr>
          <p:nvPr/>
        </p:nvCxnSpPr>
        <p:spPr>
          <a:xfrm>
            <a:off x="8039504" y="6463595"/>
            <a:ext cx="0" cy="263602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A083008-EA9D-1A48-A97D-C1CAF1F60492}"/>
              </a:ext>
            </a:extLst>
          </p:cNvPr>
          <p:cNvCxnSpPr>
            <a:cxnSpLocks/>
          </p:cNvCxnSpPr>
          <p:nvPr/>
        </p:nvCxnSpPr>
        <p:spPr>
          <a:xfrm>
            <a:off x="8234273" y="6294493"/>
            <a:ext cx="0" cy="266078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965350A-6138-9E42-A7B5-783283C0CCA4}"/>
              </a:ext>
            </a:extLst>
          </p:cNvPr>
          <p:cNvCxnSpPr>
            <a:cxnSpLocks/>
          </p:cNvCxnSpPr>
          <p:nvPr/>
        </p:nvCxnSpPr>
        <p:spPr>
          <a:xfrm flipH="1">
            <a:off x="7845804" y="8920171"/>
            <a:ext cx="40500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71FC1DE0-3D96-4444-86AD-99A96B6EBC3C}"/>
              </a:ext>
            </a:extLst>
          </p:cNvPr>
          <p:cNvSpPr txBox="1"/>
          <p:nvPr/>
        </p:nvSpPr>
        <p:spPr>
          <a:xfrm>
            <a:off x="7114200" y="1611540"/>
            <a:ext cx="806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p/t/q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B662606-493D-0F49-80E9-CF9A76881446}"/>
              </a:ext>
            </a:extLst>
          </p:cNvPr>
          <p:cNvGrpSpPr/>
          <p:nvPr/>
        </p:nvGrpSpPr>
        <p:grpSpPr>
          <a:xfrm>
            <a:off x="7609893" y="1474060"/>
            <a:ext cx="319414" cy="646331"/>
            <a:chOff x="3225452" y="6563638"/>
            <a:chExt cx="319414" cy="646331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B1078936-6598-B840-80ED-771C2C57F13D}"/>
                </a:ext>
              </a:extLst>
            </p:cNvPr>
            <p:cNvSpPr/>
            <p:nvPr/>
          </p:nvSpPr>
          <p:spPr>
            <a:xfrm>
              <a:off x="3269293" y="6626269"/>
              <a:ext cx="181628" cy="5386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C6B92E4-1566-C840-9B24-EB5A0E0BD74C}"/>
                </a:ext>
              </a:extLst>
            </p:cNvPr>
            <p:cNvSpPr txBox="1"/>
            <p:nvPr/>
          </p:nvSpPr>
          <p:spPr>
            <a:xfrm>
              <a:off x="3225452" y="6563638"/>
              <a:ext cx="31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+</a:t>
              </a:r>
            </a:p>
            <a:p>
              <a:r>
                <a:rPr lang="en-US" sz="1200" dirty="0"/>
                <a:t>-</a:t>
              </a:r>
            </a:p>
            <a:p>
              <a:r>
                <a:rPr lang="en-US" sz="1200" dirty="0"/>
                <a:t>G</a:t>
              </a:r>
            </a:p>
          </p:txBody>
        </p:sp>
      </p:grp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A7094776-BE8C-D24E-BB7F-4F8C8FCCDCFF}"/>
              </a:ext>
            </a:extLst>
          </p:cNvPr>
          <p:cNvCxnSpPr>
            <a:cxnSpLocks/>
          </p:cNvCxnSpPr>
          <p:nvPr/>
        </p:nvCxnSpPr>
        <p:spPr>
          <a:xfrm flipH="1">
            <a:off x="7824928" y="1840877"/>
            <a:ext cx="40500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E5D3F27E-1D02-5145-BEB4-FCE1CB22D627}"/>
              </a:ext>
            </a:extLst>
          </p:cNvPr>
          <p:cNvCxnSpPr>
            <a:cxnSpLocks/>
          </p:cNvCxnSpPr>
          <p:nvPr/>
        </p:nvCxnSpPr>
        <p:spPr>
          <a:xfrm flipH="1">
            <a:off x="7831194" y="1682215"/>
            <a:ext cx="5678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E04769D-7E3B-5643-90C0-2F8BD212B0DC}"/>
              </a:ext>
            </a:extLst>
          </p:cNvPr>
          <p:cNvCxnSpPr>
            <a:cxnSpLocks/>
          </p:cNvCxnSpPr>
          <p:nvPr/>
        </p:nvCxnSpPr>
        <p:spPr>
          <a:xfrm>
            <a:off x="7837454" y="2003617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843EF72-F0DB-DE41-ACC5-C2C5E89BB44C}"/>
              </a:ext>
            </a:extLst>
          </p:cNvPr>
          <p:cNvCxnSpPr>
            <a:cxnSpLocks/>
          </p:cNvCxnSpPr>
          <p:nvPr/>
        </p:nvCxnSpPr>
        <p:spPr>
          <a:xfrm>
            <a:off x="8035329" y="1991803"/>
            <a:ext cx="0" cy="442933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2E4C070-CD2D-1D48-8E9A-EFB7DDCD5C24}"/>
              </a:ext>
            </a:extLst>
          </p:cNvPr>
          <p:cNvCxnSpPr>
            <a:cxnSpLocks/>
          </p:cNvCxnSpPr>
          <p:nvPr/>
        </p:nvCxnSpPr>
        <p:spPr>
          <a:xfrm>
            <a:off x="7843717" y="6412780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386C1F8B-4950-E343-8EFB-B983158B777F}"/>
              </a:ext>
            </a:extLst>
          </p:cNvPr>
          <p:cNvCxnSpPr>
            <a:cxnSpLocks/>
          </p:cNvCxnSpPr>
          <p:nvPr/>
        </p:nvCxnSpPr>
        <p:spPr>
          <a:xfrm flipH="1">
            <a:off x="7843717" y="6256302"/>
            <a:ext cx="40500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FB93E6C9-4991-134A-86C8-5E5B63F20A34}"/>
              </a:ext>
            </a:extLst>
          </p:cNvPr>
          <p:cNvCxnSpPr>
            <a:cxnSpLocks/>
          </p:cNvCxnSpPr>
          <p:nvPr/>
        </p:nvCxnSpPr>
        <p:spPr>
          <a:xfrm>
            <a:off x="8236361" y="1365502"/>
            <a:ext cx="0" cy="489250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341C3A8-C226-7F47-A46E-8934DD03E14B}"/>
              </a:ext>
            </a:extLst>
          </p:cNvPr>
          <p:cNvCxnSpPr>
            <a:cxnSpLocks/>
          </p:cNvCxnSpPr>
          <p:nvPr/>
        </p:nvCxnSpPr>
        <p:spPr>
          <a:xfrm flipH="1">
            <a:off x="7843719" y="6072589"/>
            <a:ext cx="5678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B7C9B9-1539-2441-AF5F-9CD74E5E43D7}"/>
              </a:ext>
            </a:extLst>
          </p:cNvPr>
          <p:cNvCxnSpPr>
            <a:cxnSpLocks/>
          </p:cNvCxnSpPr>
          <p:nvPr/>
        </p:nvCxnSpPr>
        <p:spPr>
          <a:xfrm flipV="1">
            <a:off x="8399425" y="1365502"/>
            <a:ext cx="0" cy="471813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7357177C-BE59-3F44-93FA-4151423ECCA1}"/>
              </a:ext>
            </a:extLst>
          </p:cNvPr>
          <p:cNvCxnSpPr>
            <a:cxnSpLocks/>
          </p:cNvCxnSpPr>
          <p:nvPr/>
        </p:nvCxnSpPr>
        <p:spPr>
          <a:xfrm flipH="1">
            <a:off x="3668373" y="12642358"/>
            <a:ext cx="78287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D26B9AF2-C198-B244-9CCF-D9DF10A7BA4D}"/>
              </a:ext>
            </a:extLst>
          </p:cNvPr>
          <p:cNvCxnSpPr>
            <a:cxnSpLocks/>
          </p:cNvCxnSpPr>
          <p:nvPr/>
        </p:nvCxnSpPr>
        <p:spPr>
          <a:xfrm flipH="1">
            <a:off x="3650227" y="12725995"/>
            <a:ext cx="63191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E262CB22-BFC7-214B-B9D3-36B101F3A794}"/>
              </a:ext>
            </a:extLst>
          </p:cNvPr>
          <p:cNvSpPr txBox="1"/>
          <p:nvPr/>
        </p:nvSpPr>
        <p:spPr>
          <a:xfrm rot="16200000">
            <a:off x="3257757" y="12470855"/>
            <a:ext cx="5760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120R</a:t>
            </a: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35EF344F-B342-AE4F-BF83-37B6889FA12C}"/>
              </a:ext>
            </a:extLst>
          </p:cNvPr>
          <p:cNvGrpSpPr/>
          <p:nvPr/>
        </p:nvGrpSpPr>
        <p:grpSpPr>
          <a:xfrm>
            <a:off x="7050397" y="11524110"/>
            <a:ext cx="557408" cy="306887"/>
            <a:chOff x="2110635" y="6895578"/>
            <a:chExt cx="557408" cy="306887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80A3FBB9-39F6-9340-B6B0-20A1F9382FBB}"/>
                </a:ext>
              </a:extLst>
            </p:cNvPr>
            <p:cNvSpPr/>
            <p:nvPr/>
          </p:nvSpPr>
          <p:spPr>
            <a:xfrm>
              <a:off x="2160740" y="6895578"/>
              <a:ext cx="306887" cy="30688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E9571A8A-9820-2840-A426-5D9950D61B54}"/>
                </a:ext>
              </a:extLst>
            </p:cNvPr>
            <p:cNvSpPr txBox="1"/>
            <p:nvPr/>
          </p:nvSpPr>
          <p:spPr>
            <a:xfrm>
              <a:off x="2110635" y="6901842"/>
              <a:ext cx="557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FP2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1A7B4F9A-F519-A64D-9464-02A7D5113E1F}"/>
              </a:ext>
            </a:extLst>
          </p:cNvPr>
          <p:cNvGrpSpPr/>
          <p:nvPr/>
        </p:nvGrpSpPr>
        <p:grpSpPr>
          <a:xfrm>
            <a:off x="6488814" y="11519935"/>
            <a:ext cx="557408" cy="306887"/>
            <a:chOff x="2110635" y="6895578"/>
            <a:chExt cx="557408" cy="306887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42A3ACCE-D31D-504D-AD0F-604356487ED6}"/>
                </a:ext>
              </a:extLst>
            </p:cNvPr>
            <p:cNvSpPr/>
            <p:nvPr/>
          </p:nvSpPr>
          <p:spPr>
            <a:xfrm>
              <a:off x="2160740" y="6895578"/>
              <a:ext cx="306887" cy="30688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804B3AFD-3909-BC4C-9A44-BED0EC96E135}"/>
                </a:ext>
              </a:extLst>
            </p:cNvPr>
            <p:cNvSpPr txBox="1"/>
            <p:nvPr/>
          </p:nvSpPr>
          <p:spPr>
            <a:xfrm>
              <a:off x="2110635" y="6901842"/>
              <a:ext cx="557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FP1</a:t>
              </a:r>
            </a:p>
          </p:txBody>
        </p:sp>
      </p:grp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44719D6E-9DB2-C348-9EC2-C49128887B1D}"/>
              </a:ext>
            </a:extLst>
          </p:cNvPr>
          <p:cNvCxnSpPr>
            <a:cxnSpLocks/>
          </p:cNvCxnSpPr>
          <p:nvPr/>
        </p:nvCxnSpPr>
        <p:spPr>
          <a:xfrm>
            <a:off x="7308818" y="10816389"/>
            <a:ext cx="0" cy="78425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7C53CB7-FFD8-344D-952A-7A54D642E2B5}"/>
              </a:ext>
            </a:extLst>
          </p:cNvPr>
          <p:cNvCxnSpPr>
            <a:cxnSpLocks/>
          </p:cNvCxnSpPr>
          <p:nvPr/>
        </p:nvCxnSpPr>
        <p:spPr>
          <a:xfrm>
            <a:off x="7185645" y="10910334"/>
            <a:ext cx="0" cy="69866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C6355DD5-C603-CA46-B224-54BA350A8275}"/>
              </a:ext>
            </a:extLst>
          </p:cNvPr>
          <p:cNvCxnSpPr>
            <a:cxnSpLocks/>
          </p:cNvCxnSpPr>
          <p:nvPr/>
        </p:nvCxnSpPr>
        <p:spPr>
          <a:xfrm>
            <a:off x="6734708" y="11018891"/>
            <a:ext cx="0" cy="5838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82E41DCB-5D0B-0F4E-AF03-CA0F99A7EE2E}"/>
              </a:ext>
            </a:extLst>
          </p:cNvPr>
          <p:cNvCxnSpPr>
            <a:cxnSpLocks/>
          </p:cNvCxnSpPr>
          <p:nvPr/>
        </p:nvCxnSpPr>
        <p:spPr>
          <a:xfrm>
            <a:off x="6611535" y="11104488"/>
            <a:ext cx="0" cy="50659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FCD63DBE-6CD3-DD4E-BF00-1361B6F0D90E}"/>
              </a:ext>
            </a:extLst>
          </p:cNvPr>
          <p:cNvCxnSpPr>
            <a:cxnSpLocks/>
          </p:cNvCxnSpPr>
          <p:nvPr/>
        </p:nvCxnSpPr>
        <p:spPr>
          <a:xfrm>
            <a:off x="4338515" y="11028622"/>
            <a:ext cx="241080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A279E571-A2B7-8E4D-B7EC-4BD43235CC6E}"/>
              </a:ext>
            </a:extLst>
          </p:cNvPr>
          <p:cNvCxnSpPr>
            <a:cxnSpLocks/>
          </p:cNvCxnSpPr>
          <p:nvPr/>
        </p:nvCxnSpPr>
        <p:spPr>
          <a:xfrm>
            <a:off x="4376090" y="11124655"/>
            <a:ext cx="225632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E41B7F79-A8A7-3946-957E-06B935DA3953}"/>
              </a:ext>
            </a:extLst>
          </p:cNvPr>
          <p:cNvCxnSpPr>
            <a:cxnSpLocks/>
          </p:cNvCxnSpPr>
          <p:nvPr/>
        </p:nvCxnSpPr>
        <p:spPr>
          <a:xfrm>
            <a:off x="4396516" y="11110751"/>
            <a:ext cx="0" cy="42726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3638E066-C1FE-7E45-B9CD-FC4762C6214D}"/>
              </a:ext>
            </a:extLst>
          </p:cNvPr>
          <p:cNvCxnSpPr>
            <a:cxnSpLocks/>
          </p:cNvCxnSpPr>
          <p:nvPr/>
        </p:nvCxnSpPr>
        <p:spPr>
          <a:xfrm>
            <a:off x="4342237" y="11018894"/>
            <a:ext cx="0" cy="53653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71DD3DE7-7CC0-CD47-8CEA-36A704586241}"/>
              </a:ext>
            </a:extLst>
          </p:cNvPr>
          <p:cNvCxnSpPr>
            <a:cxnSpLocks/>
          </p:cNvCxnSpPr>
          <p:nvPr/>
        </p:nvCxnSpPr>
        <p:spPr>
          <a:xfrm>
            <a:off x="4210714" y="10910334"/>
            <a:ext cx="0" cy="61724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B29C9BA2-D483-A64D-AA08-7BA22AA30783}"/>
              </a:ext>
            </a:extLst>
          </p:cNvPr>
          <p:cNvCxnSpPr>
            <a:cxnSpLocks/>
          </p:cNvCxnSpPr>
          <p:nvPr/>
        </p:nvCxnSpPr>
        <p:spPr>
          <a:xfrm>
            <a:off x="4156435" y="10797597"/>
            <a:ext cx="0" cy="74738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5DF2A7EE-2849-CF44-9F06-9DC4193C88E5}"/>
              </a:ext>
            </a:extLst>
          </p:cNvPr>
          <p:cNvCxnSpPr>
            <a:cxnSpLocks/>
          </p:cNvCxnSpPr>
          <p:nvPr/>
        </p:nvCxnSpPr>
        <p:spPr>
          <a:xfrm>
            <a:off x="4171498" y="10811504"/>
            <a:ext cx="315447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C90C0F97-51C4-784F-ACBE-FA51F7635C22}"/>
              </a:ext>
            </a:extLst>
          </p:cNvPr>
          <p:cNvCxnSpPr>
            <a:cxnSpLocks/>
          </p:cNvCxnSpPr>
          <p:nvPr/>
        </p:nvCxnSpPr>
        <p:spPr>
          <a:xfrm>
            <a:off x="4209076" y="10907537"/>
            <a:ext cx="299789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F84F2349-54DC-9E47-89EC-22AC6DAC4FC8}"/>
              </a:ext>
            </a:extLst>
          </p:cNvPr>
          <p:cNvGrpSpPr/>
          <p:nvPr/>
        </p:nvGrpSpPr>
        <p:grpSpPr>
          <a:xfrm>
            <a:off x="6204890" y="9409300"/>
            <a:ext cx="682668" cy="276999"/>
            <a:chOff x="1634647" y="8369475"/>
            <a:chExt cx="682668" cy="276999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18B290D-ABC1-FD44-B685-4F11979E05D7}"/>
                </a:ext>
              </a:extLst>
            </p:cNvPr>
            <p:cNvSpPr/>
            <p:nvPr/>
          </p:nvSpPr>
          <p:spPr>
            <a:xfrm>
              <a:off x="1634647" y="8430016"/>
              <a:ext cx="682668" cy="16283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47E1B16B-B8F8-E24E-830B-D26574523B01}"/>
                </a:ext>
              </a:extLst>
            </p:cNvPr>
            <p:cNvSpPr txBox="1"/>
            <p:nvPr/>
          </p:nvSpPr>
          <p:spPr>
            <a:xfrm>
              <a:off x="1743205" y="8369475"/>
              <a:ext cx="557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DT1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C5EDF99-861A-FA48-9384-566A9A4176EC}"/>
              </a:ext>
            </a:extLst>
          </p:cNvPr>
          <p:cNvGrpSpPr/>
          <p:nvPr/>
        </p:nvGrpSpPr>
        <p:grpSpPr>
          <a:xfrm>
            <a:off x="6282134" y="6129569"/>
            <a:ext cx="682668" cy="276999"/>
            <a:chOff x="1634647" y="8369475"/>
            <a:chExt cx="682668" cy="276999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0D7087D-2BA1-B341-A264-5E678EA6988F}"/>
                </a:ext>
              </a:extLst>
            </p:cNvPr>
            <p:cNvSpPr/>
            <p:nvPr/>
          </p:nvSpPr>
          <p:spPr>
            <a:xfrm>
              <a:off x="1634647" y="8430016"/>
              <a:ext cx="682668" cy="16283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5BA9A976-76D5-D640-90E9-2398D36DA030}"/>
                </a:ext>
              </a:extLst>
            </p:cNvPr>
            <p:cNvSpPr txBox="1"/>
            <p:nvPr/>
          </p:nvSpPr>
          <p:spPr>
            <a:xfrm>
              <a:off x="1743205" y="8369475"/>
              <a:ext cx="557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DT2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DC6A15BD-0227-AE4F-AAEE-946ACC028784}"/>
              </a:ext>
            </a:extLst>
          </p:cNvPr>
          <p:cNvGrpSpPr/>
          <p:nvPr/>
        </p:nvGrpSpPr>
        <p:grpSpPr>
          <a:xfrm>
            <a:off x="6371903" y="1641076"/>
            <a:ext cx="682668" cy="276999"/>
            <a:chOff x="1634647" y="8369475"/>
            <a:chExt cx="682668" cy="276999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4A6B8B92-D3FB-464D-95A0-7BCFF0634760}"/>
                </a:ext>
              </a:extLst>
            </p:cNvPr>
            <p:cNvSpPr/>
            <p:nvPr/>
          </p:nvSpPr>
          <p:spPr>
            <a:xfrm>
              <a:off x="1634647" y="8430016"/>
              <a:ext cx="682668" cy="16283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34C9F13D-57C0-D143-ACB7-B42F3BF61AE1}"/>
                </a:ext>
              </a:extLst>
            </p:cNvPr>
            <p:cNvSpPr txBox="1"/>
            <p:nvPr/>
          </p:nvSpPr>
          <p:spPr>
            <a:xfrm>
              <a:off x="1743205" y="8369475"/>
              <a:ext cx="557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DT3</a:t>
              </a:r>
            </a:p>
          </p:txBody>
        </p:sp>
      </p:grp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3EDA3D54-46A8-AF4F-95DB-1D0383D17BB3}"/>
              </a:ext>
            </a:extLst>
          </p:cNvPr>
          <p:cNvCxnSpPr>
            <a:cxnSpLocks/>
          </p:cNvCxnSpPr>
          <p:nvPr/>
        </p:nvCxnSpPr>
        <p:spPr>
          <a:xfrm>
            <a:off x="3818682" y="9498359"/>
            <a:ext cx="25636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6B31D6E-9E99-2C45-B7E5-E0F9175BFFC9}"/>
              </a:ext>
            </a:extLst>
          </p:cNvPr>
          <p:cNvCxnSpPr>
            <a:cxnSpLocks/>
          </p:cNvCxnSpPr>
          <p:nvPr/>
        </p:nvCxnSpPr>
        <p:spPr>
          <a:xfrm>
            <a:off x="3881312" y="9594392"/>
            <a:ext cx="238203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36DF426E-70F9-EB46-AD40-AE8C7C96EA4A}"/>
              </a:ext>
            </a:extLst>
          </p:cNvPr>
          <p:cNvCxnSpPr>
            <a:cxnSpLocks/>
          </p:cNvCxnSpPr>
          <p:nvPr/>
        </p:nvCxnSpPr>
        <p:spPr>
          <a:xfrm>
            <a:off x="3874599" y="9570050"/>
            <a:ext cx="0" cy="197214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16EAD71F-BDFA-DA46-9F10-E4412A22EE73}"/>
              </a:ext>
            </a:extLst>
          </p:cNvPr>
          <p:cNvCxnSpPr>
            <a:cxnSpLocks/>
          </p:cNvCxnSpPr>
          <p:nvPr/>
        </p:nvCxnSpPr>
        <p:spPr>
          <a:xfrm>
            <a:off x="3820320" y="9482367"/>
            <a:ext cx="0" cy="207723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23F79A37-B46A-454A-9F6E-87A7DB684E5E}"/>
              </a:ext>
            </a:extLst>
          </p:cNvPr>
          <p:cNvCxnSpPr>
            <a:cxnSpLocks/>
          </p:cNvCxnSpPr>
          <p:nvPr/>
        </p:nvCxnSpPr>
        <p:spPr>
          <a:xfrm>
            <a:off x="3662107" y="6218627"/>
            <a:ext cx="277869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25D905C1-1839-A946-9C21-5D94C31F691E}"/>
              </a:ext>
            </a:extLst>
          </p:cNvPr>
          <p:cNvCxnSpPr>
            <a:cxnSpLocks/>
          </p:cNvCxnSpPr>
          <p:nvPr/>
        </p:nvCxnSpPr>
        <p:spPr>
          <a:xfrm>
            <a:off x="3705951" y="6314660"/>
            <a:ext cx="2615851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134FD000-6B4D-654E-B536-F10AD638B025}"/>
              </a:ext>
            </a:extLst>
          </p:cNvPr>
          <p:cNvCxnSpPr>
            <a:cxnSpLocks/>
          </p:cNvCxnSpPr>
          <p:nvPr/>
        </p:nvCxnSpPr>
        <p:spPr>
          <a:xfrm>
            <a:off x="3713849" y="6325805"/>
            <a:ext cx="0" cy="521847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89BD85D3-6051-8740-9B48-505C96EE66BB}"/>
              </a:ext>
            </a:extLst>
          </p:cNvPr>
          <p:cNvCxnSpPr>
            <a:cxnSpLocks/>
          </p:cNvCxnSpPr>
          <p:nvPr/>
        </p:nvCxnSpPr>
        <p:spPr>
          <a:xfrm>
            <a:off x="3659570" y="6200548"/>
            <a:ext cx="0" cy="536113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9B04E2E5-8C14-C042-9B25-AB0B1015A85A}"/>
              </a:ext>
            </a:extLst>
          </p:cNvPr>
          <p:cNvCxnSpPr>
            <a:cxnSpLocks/>
          </p:cNvCxnSpPr>
          <p:nvPr/>
        </p:nvCxnSpPr>
        <p:spPr>
          <a:xfrm>
            <a:off x="3386534" y="1730134"/>
            <a:ext cx="316282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A59B7579-61B6-9046-A9B6-441DA5FD0714}"/>
              </a:ext>
            </a:extLst>
          </p:cNvPr>
          <p:cNvCxnSpPr>
            <a:cxnSpLocks/>
          </p:cNvCxnSpPr>
          <p:nvPr/>
        </p:nvCxnSpPr>
        <p:spPr>
          <a:xfrm>
            <a:off x="3524320" y="1826167"/>
            <a:ext cx="290603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E032C47E-E409-9C4F-B3C9-71083086A7ED}"/>
              </a:ext>
            </a:extLst>
          </p:cNvPr>
          <p:cNvCxnSpPr>
            <a:cxnSpLocks/>
          </p:cNvCxnSpPr>
          <p:nvPr/>
        </p:nvCxnSpPr>
        <p:spPr>
          <a:xfrm>
            <a:off x="3724288" y="11724526"/>
            <a:ext cx="0" cy="1711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002FF39-C6B2-7B43-94D9-374D812299E3}"/>
              </a:ext>
            </a:extLst>
          </p:cNvPr>
          <p:cNvCxnSpPr>
            <a:cxnSpLocks/>
          </p:cNvCxnSpPr>
          <p:nvPr/>
        </p:nvCxnSpPr>
        <p:spPr>
          <a:xfrm>
            <a:off x="3657483" y="11776715"/>
            <a:ext cx="0" cy="1085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7CF04223-F0E7-3A4D-937E-99F218342820}"/>
              </a:ext>
            </a:extLst>
          </p:cNvPr>
          <p:cNvCxnSpPr>
            <a:cxnSpLocks/>
          </p:cNvCxnSpPr>
          <p:nvPr/>
        </p:nvCxnSpPr>
        <p:spPr>
          <a:xfrm>
            <a:off x="3461693" y="11740518"/>
            <a:ext cx="27557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9F000A12-A38A-C94D-B441-98A5F765A61F}"/>
              </a:ext>
            </a:extLst>
          </p:cNvPr>
          <p:cNvCxnSpPr>
            <a:cxnSpLocks/>
          </p:cNvCxnSpPr>
          <p:nvPr/>
        </p:nvCxnSpPr>
        <p:spPr>
          <a:xfrm>
            <a:off x="3382361" y="11792709"/>
            <a:ext cx="27557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0A170C22-9C6E-AE46-B111-CDB1A855F858}"/>
              </a:ext>
            </a:extLst>
          </p:cNvPr>
          <p:cNvCxnSpPr>
            <a:cxnSpLocks/>
          </p:cNvCxnSpPr>
          <p:nvPr/>
        </p:nvCxnSpPr>
        <p:spPr>
          <a:xfrm>
            <a:off x="3392348" y="1735016"/>
            <a:ext cx="0" cy="100730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0CD9FAB4-2478-0248-B03C-9AF286A0B43C}"/>
              </a:ext>
            </a:extLst>
          </p:cNvPr>
          <p:cNvCxnSpPr>
            <a:cxnSpLocks/>
          </p:cNvCxnSpPr>
          <p:nvPr/>
        </p:nvCxnSpPr>
        <p:spPr>
          <a:xfrm flipH="1">
            <a:off x="3482121" y="1822699"/>
            <a:ext cx="48465" cy="993105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82426908-505F-1D43-BFFB-D7279655C00E}"/>
              </a:ext>
            </a:extLst>
          </p:cNvPr>
          <p:cNvSpPr/>
          <p:nvPr/>
        </p:nvSpPr>
        <p:spPr>
          <a:xfrm>
            <a:off x="6342679" y="9883200"/>
            <a:ext cx="325677" cy="33820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5947D922-ACD1-6242-8326-AFF9917F3225}"/>
              </a:ext>
            </a:extLst>
          </p:cNvPr>
          <p:cNvSpPr txBox="1"/>
          <p:nvPr/>
        </p:nvSpPr>
        <p:spPr>
          <a:xfrm>
            <a:off x="6296746" y="9918692"/>
            <a:ext cx="55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IRT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82EEB4D9-0460-3440-83DC-53BA24047872}"/>
              </a:ext>
            </a:extLst>
          </p:cNvPr>
          <p:cNvCxnSpPr>
            <a:cxnSpLocks/>
          </p:cNvCxnSpPr>
          <p:nvPr/>
        </p:nvCxnSpPr>
        <p:spPr>
          <a:xfrm>
            <a:off x="4106784" y="10181028"/>
            <a:ext cx="2346091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578AAA68-0FB8-2448-A038-1974AF22C745}"/>
              </a:ext>
            </a:extLst>
          </p:cNvPr>
          <p:cNvCxnSpPr>
            <a:cxnSpLocks/>
          </p:cNvCxnSpPr>
          <p:nvPr/>
        </p:nvCxnSpPr>
        <p:spPr>
          <a:xfrm>
            <a:off x="4102155" y="10173383"/>
            <a:ext cx="0" cy="200834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>
            <a:extLst>
              <a:ext uri="{FF2B5EF4-FFF2-40B4-BE49-F238E27FC236}">
                <a16:creationId xmlns:a16="http://schemas.microsoft.com/office/drawing/2014/main" id="{7129F965-C4BB-0848-B35B-291AD69A0D3F}"/>
              </a:ext>
            </a:extLst>
          </p:cNvPr>
          <p:cNvSpPr txBox="1"/>
          <p:nvPr/>
        </p:nvSpPr>
        <p:spPr>
          <a:xfrm>
            <a:off x="5810323" y="9964619"/>
            <a:ext cx="60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SDI-12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3E67511-6C6C-6648-97C1-1249F80B5738}"/>
              </a:ext>
            </a:extLst>
          </p:cNvPr>
          <p:cNvSpPr txBox="1"/>
          <p:nvPr/>
        </p:nvSpPr>
        <p:spPr>
          <a:xfrm>
            <a:off x="3708038" y="9183830"/>
            <a:ext cx="770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Analog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A8536F15-5F60-DA4C-A24B-86B43DBD0B3E}"/>
              </a:ext>
            </a:extLst>
          </p:cNvPr>
          <p:cNvSpPr txBox="1"/>
          <p:nvPr/>
        </p:nvSpPr>
        <p:spPr>
          <a:xfrm>
            <a:off x="5244564" y="10595095"/>
            <a:ext cx="770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Analog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63AD3155-6F7D-524A-9EFC-01118DF9557A}"/>
              </a:ext>
            </a:extLst>
          </p:cNvPr>
          <p:cNvGrpSpPr/>
          <p:nvPr/>
        </p:nvGrpSpPr>
        <p:grpSpPr>
          <a:xfrm>
            <a:off x="10019869" y="9090432"/>
            <a:ext cx="613807" cy="289436"/>
            <a:chOff x="7281747" y="8173845"/>
            <a:chExt cx="613807" cy="289436"/>
          </a:xfrm>
        </p:grpSpPr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F6FB965C-99A0-0E4C-93BC-7CE2DF9A82A8}"/>
                </a:ext>
              </a:extLst>
            </p:cNvPr>
            <p:cNvSpPr/>
            <p:nvPr/>
          </p:nvSpPr>
          <p:spPr>
            <a:xfrm>
              <a:off x="7281747" y="8173845"/>
              <a:ext cx="577013" cy="289436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E7CC5A1B-09AD-D64B-99B8-DD38097C4EAC}"/>
                </a:ext>
              </a:extLst>
            </p:cNvPr>
            <p:cNvSpPr txBox="1"/>
            <p:nvPr/>
          </p:nvSpPr>
          <p:spPr>
            <a:xfrm>
              <a:off x="7338146" y="8184223"/>
              <a:ext cx="557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Licor</a:t>
              </a:r>
              <a:endParaRPr lang="en-US" sz="1200" dirty="0"/>
            </a:p>
          </p:txBody>
        </p:sp>
      </p:grp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9C1A7EFC-B5DD-A644-B5C3-B2EF56F12F79}"/>
              </a:ext>
            </a:extLst>
          </p:cNvPr>
          <p:cNvCxnSpPr>
            <a:cxnSpLocks/>
          </p:cNvCxnSpPr>
          <p:nvPr/>
        </p:nvCxnSpPr>
        <p:spPr>
          <a:xfrm>
            <a:off x="10548119" y="9249381"/>
            <a:ext cx="43583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350B461B-DAB6-094F-934F-E255139CEAF2}"/>
              </a:ext>
            </a:extLst>
          </p:cNvPr>
          <p:cNvCxnSpPr>
            <a:cxnSpLocks/>
          </p:cNvCxnSpPr>
          <p:nvPr/>
        </p:nvCxnSpPr>
        <p:spPr>
          <a:xfrm flipH="1">
            <a:off x="10980665" y="9245292"/>
            <a:ext cx="1" cy="301815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18352891-5C89-A04E-9E83-111764C44413}"/>
              </a:ext>
            </a:extLst>
          </p:cNvPr>
          <p:cNvGrpSpPr/>
          <p:nvPr/>
        </p:nvGrpSpPr>
        <p:grpSpPr>
          <a:xfrm>
            <a:off x="9992360" y="8206387"/>
            <a:ext cx="675640" cy="508000"/>
            <a:chOff x="8402320" y="6659880"/>
            <a:chExt cx="675640" cy="508000"/>
          </a:xfrm>
        </p:grpSpPr>
        <p:sp>
          <p:nvSpPr>
            <p:cNvPr id="266" name="Trapezoid 265">
              <a:extLst>
                <a:ext uri="{FF2B5EF4-FFF2-40B4-BE49-F238E27FC236}">
                  <a16:creationId xmlns:a16="http://schemas.microsoft.com/office/drawing/2014/main" id="{B4AB2FB6-D54D-B748-AD77-D714E4D438BE}"/>
                </a:ext>
              </a:extLst>
            </p:cNvPr>
            <p:cNvSpPr/>
            <p:nvPr/>
          </p:nvSpPr>
          <p:spPr>
            <a:xfrm rot="10800000">
              <a:off x="8402320" y="6659880"/>
              <a:ext cx="645160" cy="508000"/>
            </a:xfrm>
            <a:prstGeom prst="trapezoid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36D9EA4A-5E29-5C4A-8A4C-E8B022009164}"/>
                </a:ext>
              </a:extLst>
            </p:cNvPr>
            <p:cNvSpPr txBox="1"/>
            <p:nvPr/>
          </p:nvSpPr>
          <p:spPr>
            <a:xfrm>
              <a:off x="8425266" y="6751663"/>
              <a:ext cx="652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Sonic1</a:t>
              </a: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7866D2C-3704-484E-94D4-685BEFD4B343}"/>
              </a:ext>
            </a:extLst>
          </p:cNvPr>
          <p:cNvGrpSpPr/>
          <p:nvPr/>
        </p:nvGrpSpPr>
        <p:grpSpPr>
          <a:xfrm>
            <a:off x="9966960" y="5925467"/>
            <a:ext cx="675640" cy="508000"/>
            <a:chOff x="8402320" y="6659880"/>
            <a:chExt cx="675640" cy="508000"/>
          </a:xfrm>
        </p:grpSpPr>
        <p:sp>
          <p:nvSpPr>
            <p:cNvPr id="270" name="Trapezoid 269">
              <a:extLst>
                <a:ext uri="{FF2B5EF4-FFF2-40B4-BE49-F238E27FC236}">
                  <a16:creationId xmlns:a16="http://schemas.microsoft.com/office/drawing/2014/main" id="{58E94F2B-AF87-694F-815B-A182E8D084F3}"/>
                </a:ext>
              </a:extLst>
            </p:cNvPr>
            <p:cNvSpPr/>
            <p:nvPr/>
          </p:nvSpPr>
          <p:spPr>
            <a:xfrm rot="10800000">
              <a:off x="8402320" y="6659880"/>
              <a:ext cx="645160" cy="508000"/>
            </a:xfrm>
            <a:prstGeom prst="trapezoid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BC6A885A-6915-8F4E-8447-BDF61F3AB420}"/>
                </a:ext>
              </a:extLst>
            </p:cNvPr>
            <p:cNvSpPr txBox="1"/>
            <p:nvPr/>
          </p:nvSpPr>
          <p:spPr>
            <a:xfrm>
              <a:off x="8425266" y="6751663"/>
              <a:ext cx="652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Sonic2</a:t>
              </a: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47EB0F0B-579A-8546-A296-8A36AC95A885}"/>
              </a:ext>
            </a:extLst>
          </p:cNvPr>
          <p:cNvGrpSpPr/>
          <p:nvPr/>
        </p:nvGrpSpPr>
        <p:grpSpPr>
          <a:xfrm>
            <a:off x="9977120" y="1394107"/>
            <a:ext cx="675640" cy="508000"/>
            <a:chOff x="8402320" y="6659880"/>
            <a:chExt cx="675640" cy="508000"/>
          </a:xfrm>
        </p:grpSpPr>
        <p:sp>
          <p:nvSpPr>
            <p:cNvPr id="273" name="Trapezoid 272">
              <a:extLst>
                <a:ext uri="{FF2B5EF4-FFF2-40B4-BE49-F238E27FC236}">
                  <a16:creationId xmlns:a16="http://schemas.microsoft.com/office/drawing/2014/main" id="{01219738-3CF0-114C-84EE-FEE5549CB467}"/>
                </a:ext>
              </a:extLst>
            </p:cNvPr>
            <p:cNvSpPr/>
            <p:nvPr/>
          </p:nvSpPr>
          <p:spPr>
            <a:xfrm rot="10800000">
              <a:off x="8402320" y="6659880"/>
              <a:ext cx="645160" cy="508000"/>
            </a:xfrm>
            <a:prstGeom prst="trapezoid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E718A362-199F-B949-A2C5-B78EAA7BEDBD}"/>
                </a:ext>
              </a:extLst>
            </p:cNvPr>
            <p:cNvSpPr txBox="1"/>
            <p:nvPr/>
          </p:nvSpPr>
          <p:spPr>
            <a:xfrm>
              <a:off x="8425266" y="6751663"/>
              <a:ext cx="652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Sonic3</a:t>
              </a:r>
            </a:p>
          </p:txBody>
        </p:sp>
      </p:grpSp>
      <p:sp>
        <p:nvSpPr>
          <p:cNvPr id="275" name="TextBox 274">
            <a:extLst>
              <a:ext uri="{FF2B5EF4-FFF2-40B4-BE49-F238E27FC236}">
                <a16:creationId xmlns:a16="http://schemas.microsoft.com/office/drawing/2014/main" id="{986D4826-9C47-6E43-9038-03C1E9855AEB}"/>
              </a:ext>
            </a:extLst>
          </p:cNvPr>
          <p:cNvSpPr txBox="1"/>
          <p:nvPr/>
        </p:nvSpPr>
        <p:spPr>
          <a:xfrm>
            <a:off x="6140730" y="12685789"/>
            <a:ext cx="178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Half duplex 2-Wire RS485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00A62F3D-B0E7-2C41-AFF8-1ADA61D763CD}"/>
              </a:ext>
            </a:extLst>
          </p:cNvPr>
          <p:cNvSpPr/>
          <p:nvPr/>
        </p:nvSpPr>
        <p:spPr>
          <a:xfrm>
            <a:off x="9527233" y="12248704"/>
            <a:ext cx="1791257" cy="41618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B42CD365-29A2-2A4E-B7C7-B6072520CDEE}"/>
              </a:ext>
            </a:extLst>
          </p:cNvPr>
          <p:cNvSpPr txBox="1"/>
          <p:nvPr/>
        </p:nvSpPr>
        <p:spPr>
          <a:xfrm>
            <a:off x="10226191" y="12309018"/>
            <a:ext cx="638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Switch</a:t>
            </a:r>
          </a:p>
        </p:txBody>
      </p: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1FE8D233-1C8E-3F43-A7A3-BA4377E2AB51}"/>
              </a:ext>
            </a:extLst>
          </p:cNvPr>
          <p:cNvCxnSpPr>
            <a:cxnSpLocks/>
          </p:cNvCxnSpPr>
          <p:nvPr/>
        </p:nvCxnSpPr>
        <p:spPr>
          <a:xfrm>
            <a:off x="9879207" y="12298867"/>
            <a:ext cx="0" cy="145747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>
            <a:extLst>
              <a:ext uri="{FF2B5EF4-FFF2-40B4-BE49-F238E27FC236}">
                <a16:creationId xmlns:a16="http://schemas.microsoft.com/office/drawing/2014/main" id="{F994886D-5C68-9C4F-A7B1-D08D01CB0E65}"/>
              </a:ext>
            </a:extLst>
          </p:cNvPr>
          <p:cNvSpPr txBox="1"/>
          <p:nvPr/>
        </p:nvSpPr>
        <p:spPr>
          <a:xfrm rot="5400000">
            <a:off x="9707672" y="13088838"/>
            <a:ext cx="547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Ship</a:t>
            </a:r>
          </a:p>
        </p:txBody>
      </p: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18D8190D-266A-0743-95C7-9072B65D6FC6}"/>
              </a:ext>
            </a:extLst>
          </p:cNvPr>
          <p:cNvCxnSpPr>
            <a:cxnSpLocks/>
          </p:cNvCxnSpPr>
          <p:nvPr/>
        </p:nvCxnSpPr>
        <p:spPr>
          <a:xfrm>
            <a:off x="5396248" y="11966562"/>
            <a:ext cx="426071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82C98A26-26F1-8046-A8E5-7A3656C4C426}"/>
              </a:ext>
            </a:extLst>
          </p:cNvPr>
          <p:cNvCxnSpPr>
            <a:cxnSpLocks/>
          </p:cNvCxnSpPr>
          <p:nvPr/>
        </p:nvCxnSpPr>
        <p:spPr>
          <a:xfrm>
            <a:off x="9649952" y="11973519"/>
            <a:ext cx="1" cy="53154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47280C-9A54-0342-B4B2-EF2B110A2F63}"/>
              </a:ext>
            </a:extLst>
          </p:cNvPr>
          <p:cNvCxnSpPr>
            <a:cxnSpLocks/>
          </p:cNvCxnSpPr>
          <p:nvPr/>
        </p:nvCxnSpPr>
        <p:spPr>
          <a:xfrm>
            <a:off x="5413482" y="11827296"/>
            <a:ext cx="0" cy="15434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4" name="Picture 293">
            <a:extLst>
              <a:ext uri="{FF2B5EF4-FFF2-40B4-BE49-F238E27FC236}">
                <a16:creationId xmlns:a16="http://schemas.microsoft.com/office/drawing/2014/main" id="{CC054FCD-93AB-9243-9349-ED0160E9EE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1329147" y="12900213"/>
            <a:ext cx="1600200" cy="1066800"/>
          </a:xfrm>
          <a:prstGeom prst="rect">
            <a:avLst/>
          </a:prstGeom>
        </p:spPr>
      </p:pic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3EBE344D-3FEF-6242-B5A4-6672DCF6CE6D}"/>
              </a:ext>
            </a:extLst>
          </p:cNvPr>
          <p:cNvCxnSpPr>
            <a:cxnSpLocks/>
          </p:cNvCxnSpPr>
          <p:nvPr/>
        </p:nvCxnSpPr>
        <p:spPr>
          <a:xfrm>
            <a:off x="10729653" y="12573002"/>
            <a:ext cx="0" cy="155985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2DAED853-7BD8-F741-8E0D-61167A920C68}"/>
              </a:ext>
            </a:extLst>
          </p:cNvPr>
          <p:cNvCxnSpPr>
            <a:cxnSpLocks/>
          </p:cNvCxnSpPr>
          <p:nvPr/>
        </p:nvCxnSpPr>
        <p:spPr>
          <a:xfrm>
            <a:off x="10394578" y="8296837"/>
            <a:ext cx="118334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D9C28244-6367-F543-B1AC-EC251EA137EC}"/>
              </a:ext>
            </a:extLst>
          </p:cNvPr>
          <p:cNvCxnSpPr>
            <a:cxnSpLocks/>
          </p:cNvCxnSpPr>
          <p:nvPr/>
        </p:nvCxnSpPr>
        <p:spPr>
          <a:xfrm>
            <a:off x="10452847" y="6042214"/>
            <a:ext cx="136711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3EC36AF4-E1C8-8A4C-A01D-C052471D323F}"/>
              </a:ext>
            </a:extLst>
          </p:cNvPr>
          <p:cNvCxnSpPr>
            <a:cxnSpLocks/>
          </p:cNvCxnSpPr>
          <p:nvPr/>
        </p:nvCxnSpPr>
        <p:spPr>
          <a:xfrm>
            <a:off x="11563372" y="8256496"/>
            <a:ext cx="0" cy="473336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C0CB1D04-3703-D346-8CFC-318FB22487EF}"/>
              </a:ext>
            </a:extLst>
          </p:cNvPr>
          <p:cNvCxnSpPr>
            <a:cxnSpLocks/>
          </p:cNvCxnSpPr>
          <p:nvPr/>
        </p:nvCxnSpPr>
        <p:spPr>
          <a:xfrm>
            <a:off x="11823349" y="6010838"/>
            <a:ext cx="0" cy="701039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24428D0-F41C-AE40-A64B-F69EC931158E}"/>
              </a:ext>
            </a:extLst>
          </p:cNvPr>
          <p:cNvCxnSpPr>
            <a:cxnSpLocks/>
          </p:cNvCxnSpPr>
          <p:nvPr/>
        </p:nvCxnSpPr>
        <p:spPr>
          <a:xfrm>
            <a:off x="12069879" y="1452284"/>
            <a:ext cx="0" cy="115465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281A7654-BEB3-0141-82C2-FC6DF9ABB271}"/>
              </a:ext>
            </a:extLst>
          </p:cNvPr>
          <p:cNvCxnSpPr>
            <a:cxnSpLocks/>
          </p:cNvCxnSpPr>
          <p:nvPr/>
        </p:nvCxnSpPr>
        <p:spPr>
          <a:xfrm>
            <a:off x="10363201" y="1461249"/>
            <a:ext cx="173915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7C1EB26E-2A6A-4B40-A955-A387A4D2E810}"/>
              </a:ext>
            </a:extLst>
          </p:cNvPr>
          <p:cNvCxnSpPr>
            <a:cxnSpLocks/>
          </p:cNvCxnSpPr>
          <p:nvPr/>
        </p:nvCxnSpPr>
        <p:spPr>
          <a:xfrm flipH="1">
            <a:off x="11470342" y="13783237"/>
            <a:ext cx="1" cy="36307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DD3EDFB3-C95E-F443-821A-2B84B94870F9}"/>
              </a:ext>
            </a:extLst>
          </p:cNvPr>
          <p:cNvCxnSpPr>
            <a:cxnSpLocks/>
          </p:cNvCxnSpPr>
          <p:nvPr/>
        </p:nvCxnSpPr>
        <p:spPr>
          <a:xfrm>
            <a:off x="10700520" y="14135146"/>
            <a:ext cx="78326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>
            <a:extLst>
              <a:ext uri="{FF2B5EF4-FFF2-40B4-BE49-F238E27FC236}">
                <a16:creationId xmlns:a16="http://schemas.microsoft.com/office/drawing/2014/main" id="{786F2EDF-333E-B94A-BF01-663EC143BE02}"/>
              </a:ext>
            </a:extLst>
          </p:cNvPr>
          <p:cNvSpPr txBox="1"/>
          <p:nvPr/>
        </p:nvSpPr>
        <p:spPr>
          <a:xfrm>
            <a:off x="12786103" y="13080003"/>
            <a:ext cx="968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This a serial device server, but could alternatively (better) be a DAS PC as Chris F suggests</a:t>
            </a: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9EF8D6A1-54F6-7A47-A881-CE289B817216}"/>
              </a:ext>
            </a:extLst>
          </p:cNvPr>
          <p:cNvSpPr/>
          <p:nvPr/>
        </p:nvSpPr>
        <p:spPr>
          <a:xfrm>
            <a:off x="14619795" y="115071"/>
            <a:ext cx="198864" cy="102526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D696BCFC-8D70-4E40-94D2-084CBE03981D}"/>
              </a:ext>
            </a:extLst>
          </p:cNvPr>
          <p:cNvSpPr txBox="1"/>
          <p:nvPr/>
        </p:nvSpPr>
        <p:spPr>
          <a:xfrm>
            <a:off x="13947770" y="-20604"/>
            <a:ext cx="79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 m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31C0BD56-52B2-934F-A757-FC89A2D78032}"/>
              </a:ext>
            </a:extLst>
          </p:cNvPr>
          <p:cNvCxnSpPr>
            <a:cxnSpLocks/>
          </p:cNvCxnSpPr>
          <p:nvPr/>
        </p:nvCxnSpPr>
        <p:spPr>
          <a:xfrm>
            <a:off x="12289515" y="403413"/>
            <a:ext cx="0" cy="1254610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97C74410-E757-3343-B71F-6F4F224CCCDA}"/>
              </a:ext>
            </a:extLst>
          </p:cNvPr>
          <p:cNvCxnSpPr>
            <a:cxnSpLocks/>
          </p:cNvCxnSpPr>
          <p:nvPr/>
        </p:nvCxnSpPr>
        <p:spPr>
          <a:xfrm>
            <a:off x="12277166" y="389967"/>
            <a:ext cx="173915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14F25D87-9F00-9B4B-832A-F87D8C0699C7}"/>
              </a:ext>
            </a:extLst>
          </p:cNvPr>
          <p:cNvGrpSpPr/>
          <p:nvPr/>
        </p:nvGrpSpPr>
        <p:grpSpPr>
          <a:xfrm>
            <a:off x="13908144" y="295931"/>
            <a:ext cx="675640" cy="508000"/>
            <a:chOff x="8402320" y="6659880"/>
            <a:chExt cx="675640" cy="508000"/>
          </a:xfrm>
        </p:grpSpPr>
        <p:sp>
          <p:nvSpPr>
            <p:cNvPr id="335" name="Trapezoid 334">
              <a:extLst>
                <a:ext uri="{FF2B5EF4-FFF2-40B4-BE49-F238E27FC236}">
                  <a16:creationId xmlns:a16="http://schemas.microsoft.com/office/drawing/2014/main" id="{06E7D2B7-15F6-D64C-87A6-29CD03DA4739}"/>
                </a:ext>
              </a:extLst>
            </p:cNvPr>
            <p:cNvSpPr/>
            <p:nvPr/>
          </p:nvSpPr>
          <p:spPr>
            <a:xfrm rot="10800000">
              <a:off x="8402320" y="6659880"/>
              <a:ext cx="645160" cy="508000"/>
            </a:xfrm>
            <a:prstGeom prst="trapezoid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F87325B9-99F2-B74B-B967-46DD2F68DA04}"/>
                </a:ext>
              </a:extLst>
            </p:cNvPr>
            <p:cNvSpPr txBox="1"/>
            <p:nvPr/>
          </p:nvSpPr>
          <p:spPr>
            <a:xfrm>
              <a:off x="8425266" y="6751663"/>
              <a:ext cx="652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Sonic4</a:t>
              </a:r>
            </a:p>
          </p:txBody>
        </p:sp>
      </p:grpSp>
      <p:sp>
        <p:nvSpPr>
          <p:cNvPr id="338" name="TextBox 337">
            <a:extLst>
              <a:ext uri="{FF2B5EF4-FFF2-40B4-BE49-F238E27FC236}">
                <a16:creationId xmlns:a16="http://schemas.microsoft.com/office/drawing/2014/main" id="{3D82273C-391D-F04E-814D-45D53B51ED0F}"/>
              </a:ext>
            </a:extLst>
          </p:cNvPr>
          <p:cNvSpPr txBox="1"/>
          <p:nvPr/>
        </p:nvSpPr>
        <p:spPr>
          <a:xfrm rot="5400000">
            <a:off x="11537483" y="8198954"/>
            <a:ext cx="17891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</a:rPr>
              <a:t>Full duplex 4-Wire RS485</a:t>
            </a:r>
          </a:p>
        </p:txBody>
      </p:sp>
      <p:pic>
        <p:nvPicPr>
          <p:cNvPr id="371" name="Picture 370">
            <a:extLst>
              <a:ext uri="{FF2B5EF4-FFF2-40B4-BE49-F238E27FC236}">
                <a16:creationId xmlns:a16="http://schemas.microsoft.com/office/drawing/2014/main" id="{F5BB9DD9-D562-6B40-A19F-BE0DCC13F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6667" y="960348"/>
            <a:ext cx="400177" cy="148700"/>
          </a:xfrm>
          <a:prstGeom prst="rect">
            <a:avLst/>
          </a:prstGeom>
        </p:spPr>
      </p:pic>
      <p:sp>
        <p:nvSpPr>
          <p:cNvPr id="372" name="TextBox 371">
            <a:extLst>
              <a:ext uri="{FF2B5EF4-FFF2-40B4-BE49-F238E27FC236}">
                <a16:creationId xmlns:a16="http://schemas.microsoft.com/office/drawing/2014/main" id="{878D2D9D-CC45-6540-B487-623F6E75B9DC}"/>
              </a:ext>
            </a:extLst>
          </p:cNvPr>
          <p:cNvSpPr txBox="1"/>
          <p:nvPr/>
        </p:nvSpPr>
        <p:spPr>
          <a:xfrm>
            <a:off x="14068232" y="824546"/>
            <a:ext cx="444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120R</a:t>
            </a:r>
          </a:p>
        </p:txBody>
      </p: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4DDB2050-D4F9-8E44-94B3-725D6D8B2500}"/>
              </a:ext>
            </a:extLst>
          </p:cNvPr>
          <p:cNvGrpSpPr/>
          <p:nvPr/>
        </p:nvGrpSpPr>
        <p:grpSpPr>
          <a:xfrm>
            <a:off x="13544529" y="1196154"/>
            <a:ext cx="319414" cy="646331"/>
            <a:chOff x="3225452" y="6563638"/>
            <a:chExt cx="319414" cy="646331"/>
          </a:xfrm>
        </p:grpSpPr>
        <p:sp>
          <p:nvSpPr>
            <p:cNvPr id="374" name="Rectangle 373">
              <a:extLst>
                <a:ext uri="{FF2B5EF4-FFF2-40B4-BE49-F238E27FC236}">
                  <a16:creationId xmlns:a16="http://schemas.microsoft.com/office/drawing/2014/main" id="{839EB1BC-89AC-644C-8AC4-464F85FEF2CA}"/>
                </a:ext>
              </a:extLst>
            </p:cNvPr>
            <p:cNvSpPr/>
            <p:nvPr/>
          </p:nvSpPr>
          <p:spPr>
            <a:xfrm>
              <a:off x="3269293" y="6626269"/>
              <a:ext cx="181628" cy="5386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BB32A466-4775-C442-9C60-A15BB92DA914}"/>
                </a:ext>
              </a:extLst>
            </p:cNvPr>
            <p:cNvSpPr txBox="1"/>
            <p:nvPr/>
          </p:nvSpPr>
          <p:spPr>
            <a:xfrm>
              <a:off x="3225452" y="6563638"/>
              <a:ext cx="31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+</a:t>
              </a:r>
            </a:p>
            <a:p>
              <a:r>
                <a:rPr lang="en-US" sz="1200" dirty="0"/>
                <a:t>-</a:t>
              </a:r>
            </a:p>
            <a:p>
              <a:r>
                <a:rPr lang="en-US" sz="1200" dirty="0"/>
                <a:t>G</a:t>
              </a:r>
            </a:p>
          </p:txBody>
        </p:sp>
      </p:grp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2FE0A550-FB1E-1C46-A746-27C44521D389}"/>
              </a:ext>
            </a:extLst>
          </p:cNvPr>
          <p:cNvCxnSpPr>
            <a:cxnSpLocks/>
          </p:cNvCxnSpPr>
          <p:nvPr/>
        </p:nvCxnSpPr>
        <p:spPr>
          <a:xfrm flipH="1">
            <a:off x="13759565" y="1562971"/>
            <a:ext cx="405006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103C6E98-7F0A-CF44-A431-CD3CB2FD885C}"/>
              </a:ext>
            </a:extLst>
          </p:cNvPr>
          <p:cNvCxnSpPr>
            <a:cxnSpLocks/>
          </p:cNvCxnSpPr>
          <p:nvPr/>
        </p:nvCxnSpPr>
        <p:spPr>
          <a:xfrm flipH="1">
            <a:off x="13765831" y="1404309"/>
            <a:ext cx="56784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D2AEF216-27B6-F74D-B20D-40DD802BD147}"/>
              </a:ext>
            </a:extLst>
          </p:cNvPr>
          <p:cNvCxnSpPr>
            <a:cxnSpLocks/>
          </p:cNvCxnSpPr>
          <p:nvPr/>
        </p:nvCxnSpPr>
        <p:spPr>
          <a:xfrm>
            <a:off x="13772090" y="1725711"/>
            <a:ext cx="19206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F13F23C1-77C2-EF48-8EB6-C09EACAFD331}"/>
              </a:ext>
            </a:extLst>
          </p:cNvPr>
          <p:cNvCxnSpPr>
            <a:cxnSpLocks/>
          </p:cNvCxnSpPr>
          <p:nvPr/>
        </p:nvCxnSpPr>
        <p:spPr>
          <a:xfrm>
            <a:off x="13969965" y="1713897"/>
            <a:ext cx="0" cy="1251309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DDAE7F39-42E8-CB4D-8C5F-434A24EDA89B}"/>
              </a:ext>
            </a:extLst>
          </p:cNvPr>
          <p:cNvCxnSpPr>
            <a:cxnSpLocks/>
          </p:cNvCxnSpPr>
          <p:nvPr/>
        </p:nvCxnSpPr>
        <p:spPr>
          <a:xfrm>
            <a:off x="14170997" y="1087596"/>
            <a:ext cx="0" cy="13314204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664E0EE8-BE1F-2D4D-8145-5EA8B33076AD}"/>
              </a:ext>
            </a:extLst>
          </p:cNvPr>
          <p:cNvCxnSpPr>
            <a:cxnSpLocks/>
          </p:cNvCxnSpPr>
          <p:nvPr/>
        </p:nvCxnSpPr>
        <p:spPr>
          <a:xfrm flipV="1">
            <a:off x="14334061" y="1087597"/>
            <a:ext cx="0" cy="1336799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EF3C1E39-7AA0-904F-8AF6-15CA9E361C25}"/>
              </a:ext>
            </a:extLst>
          </p:cNvPr>
          <p:cNvCxnSpPr>
            <a:cxnSpLocks/>
          </p:cNvCxnSpPr>
          <p:nvPr/>
        </p:nvCxnSpPr>
        <p:spPr>
          <a:xfrm flipH="1">
            <a:off x="4083803" y="14385687"/>
            <a:ext cx="10102845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>
            <a:extLst>
              <a:ext uri="{FF2B5EF4-FFF2-40B4-BE49-F238E27FC236}">
                <a16:creationId xmlns:a16="http://schemas.microsoft.com/office/drawing/2014/main" id="{E9101FE6-4453-034A-AB80-CDFB659AB91B}"/>
              </a:ext>
            </a:extLst>
          </p:cNvPr>
          <p:cNvCxnSpPr>
            <a:cxnSpLocks/>
          </p:cNvCxnSpPr>
          <p:nvPr/>
        </p:nvCxnSpPr>
        <p:spPr>
          <a:xfrm flipH="1">
            <a:off x="4074459" y="14463061"/>
            <a:ext cx="1027102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8D13BDEF-BF38-DE44-9330-13A7978FB236}"/>
              </a:ext>
            </a:extLst>
          </p:cNvPr>
          <p:cNvCxnSpPr>
            <a:cxnSpLocks/>
          </p:cNvCxnSpPr>
          <p:nvPr/>
        </p:nvCxnSpPr>
        <p:spPr>
          <a:xfrm flipH="1">
            <a:off x="4531660" y="14209842"/>
            <a:ext cx="948017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riangle 417">
            <a:extLst>
              <a:ext uri="{FF2B5EF4-FFF2-40B4-BE49-F238E27FC236}">
                <a16:creationId xmlns:a16="http://schemas.microsoft.com/office/drawing/2014/main" id="{5B768D5F-4307-094B-A03E-C50C3CE341F9}"/>
              </a:ext>
            </a:extLst>
          </p:cNvPr>
          <p:cNvSpPr/>
          <p:nvPr/>
        </p:nvSpPr>
        <p:spPr>
          <a:xfrm rot="10800000">
            <a:off x="9735670" y="13621870"/>
            <a:ext cx="282388" cy="282389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F1292AAB-BDD9-6440-B69C-F9B1587A1CCB}"/>
              </a:ext>
            </a:extLst>
          </p:cNvPr>
          <p:cNvCxnSpPr>
            <a:cxnSpLocks/>
          </p:cNvCxnSpPr>
          <p:nvPr/>
        </p:nvCxnSpPr>
        <p:spPr>
          <a:xfrm>
            <a:off x="4513580" y="12917837"/>
            <a:ext cx="0" cy="146459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05F5C47-9306-334C-9498-D45C830737A6}"/>
              </a:ext>
            </a:extLst>
          </p:cNvPr>
          <p:cNvCxnSpPr>
            <a:cxnSpLocks/>
          </p:cNvCxnSpPr>
          <p:nvPr/>
        </p:nvCxnSpPr>
        <p:spPr>
          <a:xfrm>
            <a:off x="4449282" y="12262300"/>
            <a:ext cx="0" cy="22158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963D8FCC-D2BB-9A48-8BEB-E581EFABBADD}"/>
              </a:ext>
            </a:extLst>
          </p:cNvPr>
          <p:cNvCxnSpPr>
            <a:cxnSpLocks/>
          </p:cNvCxnSpPr>
          <p:nvPr/>
        </p:nvCxnSpPr>
        <p:spPr>
          <a:xfrm>
            <a:off x="4446698" y="12917837"/>
            <a:ext cx="0" cy="154208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E9D5820A-4995-6C42-86C1-FF8C228AFEE6}"/>
              </a:ext>
            </a:extLst>
          </p:cNvPr>
          <p:cNvCxnSpPr>
            <a:cxnSpLocks/>
          </p:cNvCxnSpPr>
          <p:nvPr/>
        </p:nvCxnSpPr>
        <p:spPr>
          <a:xfrm>
            <a:off x="4564525" y="12902339"/>
            <a:ext cx="0" cy="1286359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TextBox 432">
            <a:extLst>
              <a:ext uri="{FF2B5EF4-FFF2-40B4-BE49-F238E27FC236}">
                <a16:creationId xmlns:a16="http://schemas.microsoft.com/office/drawing/2014/main" id="{A74B0AAF-6DA9-A943-80E8-DDAAD1379BAB}"/>
              </a:ext>
            </a:extLst>
          </p:cNvPr>
          <p:cNvSpPr txBox="1"/>
          <p:nvPr/>
        </p:nvSpPr>
        <p:spPr>
          <a:xfrm rot="16200000">
            <a:off x="3646424" y="14219170"/>
            <a:ext cx="5760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120R</a:t>
            </a:r>
          </a:p>
        </p:txBody>
      </p: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2FC000FD-7D55-6547-8322-636D4FB2CDF5}"/>
              </a:ext>
            </a:extLst>
          </p:cNvPr>
          <p:cNvCxnSpPr>
            <a:cxnSpLocks/>
          </p:cNvCxnSpPr>
          <p:nvPr/>
        </p:nvCxnSpPr>
        <p:spPr>
          <a:xfrm>
            <a:off x="4513580" y="12238337"/>
            <a:ext cx="0" cy="26879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BB7FAE69-798C-5049-9C7B-C99CE1F53EFE}"/>
              </a:ext>
            </a:extLst>
          </p:cNvPr>
          <p:cNvCxnSpPr>
            <a:cxnSpLocks/>
          </p:cNvCxnSpPr>
          <p:nvPr/>
        </p:nvCxnSpPr>
        <p:spPr>
          <a:xfrm>
            <a:off x="4611020" y="12371897"/>
            <a:ext cx="0" cy="20867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TextBox 440">
            <a:extLst>
              <a:ext uri="{FF2B5EF4-FFF2-40B4-BE49-F238E27FC236}">
                <a16:creationId xmlns:a16="http://schemas.microsoft.com/office/drawing/2014/main" id="{A018CF02-BB03-1C46-9B1B-08D38E3C1282}"/>
              </a:ext>
            </a:extLst>
          </p:cNvPr>
          <p:cNvSpPr txBox="1"/>
          <p:nvPr/>
        </p:nvSpPr>
        <p:spPr>
          <a:xfrm>
            <a:off x="6386120" y="13969566"/>
            <a:ext cx="178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Half duplex 2-Wire RS485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12667DC9-A685-F544-98C0-EA990B2FF384}"/>
              </a:ext>
            </a:extLst>
          </p:cNvPr>
          <p:cNvSpPr txBox="1"/>
          <p:nvPr/>
        </p:nvSpPr>
        <p:spPr>
          <a:xfrm>
            <a:off x="4747647" y="13875582"/>
            <a:ext cx="1699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 think as a practical matter we need the 30 m RS485 to be a separate line</a:t>
            </a:r>
          </a:p>
        </p:txBody>
      </p: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3A36A88F-9B83-9540-AA7E-EF661B8784F8}"/>
              </a:ext>
            </a:extLst>
          </p:cNvPr>
          <p:cNvCxnSpPr>
            <a:cxnSpLocks/>
          </p:cNvCxnSpPr>
          <p:nvPr/>
        </p:nvCxnSpPr>
        <p:spPr>
          <a:xfrm>
            <a:off x="5417713" y="12157656"/>
            <a:ext cx="0" cy="25757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82D8270B-E86A-0442-9594-AE28956F0733}"/>
              </a:ext>
            </a:extLst>
          </p:cNvPr>
          <p:cNvCxnSpPr>
            <a:cxnSpLocks/>
          </p:cNvCxnSpPr>
          <p:nvPr/>
        </p:nvCxnSpPr>
        <p:spPr>
          <a:xfrm>
            <a:off x="5411274" y="12782282"/>
            <a:ext cx="0" cy="39280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3BB55EF3-AD37-4946-9AB1-ECC9D0EC72E4}"/>
              </a:ext>
            </a:extLst>
          </p:cNvPr>
          <p:cNvCxnSpPr>
            <a:cxnSpLocks/>
          </p:cNvCxnSpPr>
          <p:nvPr/>
        </p:nvCxnSpPr>
        <p:spPr>
          <a:xfrm flipH="1">
            <a:off x="4675031" y="13325342"/>
            <a:ext cx="41212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5120091B-5AE1-1745-9440-F2C5571D1142}"/>
              </a:ext>
            </a:extLst>
          </p:cNvPr>
          <p:cNvSpPr txBox="1"/>
          <p:nvPr/>
        </p:nvSpPr>
        <p:spPr>
          <a:xfrm>
            <a:off x="5087154" y="13175086"/>
            <a:ext cx="682581" cy="27699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SC923A</a:t>
            </a:r>
          </a:p>
        </p:txBody>
      </p: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AD00C0F4-F1E8-5A44-A58B-01E8454B89A3}"/>
              </a:ext>
            </a:extLst>
          </p:cNvPr>
          <p:cNvCxnSpPr>
            <a:cxnSpLocks/>
          </p:cNvCxnSpPr>
          <p:nvPr/>
        </p:nvCxnSpPr>
        <p:spPr>
          <a:xfrm flipH="1">
            <a:off x="2592946" y="13318903"/>
            <a:ext cx="1736504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Diamond 456">
            <a:extLst>
              <a:ext uri="{FF2B5EF4-FFF2-40B4-BE49-F238E27FC236}">
                <a16:creationId xmlns:a16="http://schemas.microsoft.com/office/drawing/2014/main" id="{A5F99E4B-9F30-2B45-9AC8-0BFFC1A9530D}"/>
              </a:ext>
            </a:extLst>
          </p:cNvPr>
          <p:cNvSpPr/>
          <p:nvPr/>
        </p:nvSpPr>
        <p:spPr>
          <a:xfrm>
            <a:off x="1901780" y="12990490"/>
            <a:ext cx="704045" cy="669702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46A3F4DD-F779-484A-B4BC-BC7CD15CA7F9}"/>
              </a:ext>
            </a:extLst>
          </p:cNvPr>
          <p:cNvSpPr txBox="1"/>
          <p:nvPr/>
        </p:nvSpPr>
        <p:spPr>
          <a:xfrm>
            <a:off x="1957589" y="13175087"/>
            <a:ext cx="777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SPN1</a:t>
            </a:r>
          </a:p>
        </p:txBody>
      </p: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8A16654F-C285-5B45-ACA6-0F9E9F997699}"/>
              </a:ext>
            </a:extLst>
          </p:cNvPr>
          <p:cNvCxnSpPr>
            <a:cxnSpLocks/>
          </p:cNvCxnSpPr>
          <p:nvPr/>
        </p:nvCxnSpPr>
        <p:spPr>
          <a:xfrm>
            <a:off x="3880981" y="11812532"/>
            <a:ext cx="0" cy="1905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B00E3D56-2734-E049-9936-3303A120AE62}"/>
              </a:ext>
            </a:extLst>
          </p:cNvPr>
          <p:cNvCxnSpPr>
            <a:cxnSpLocks/>
          </p:cNvCxnSpPr>
          <p:nvPr/>
        </p:nvCxnSpPr>
        <p:spPr>
          <a:xfrm>
            <a:off x="3827055" y="11813206"/>
            <a:ext cx="0" cy="14268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23330B9E-D8DA-9F48-ADBD-752106A3DFA3}"/>
              </a:ext>
            </a:extLst>
          </p:cNvPr>
          <p:cNvCxnSpPr>
            <a:cxnSpLocks/>
          </p:cNvCxnSpPr>
          <p:nvPr/>
        </p:nvCxnSpPr>
        <p:spPr>
          <a:xfrm>
            <a:off x="4226564" y="11823265"/>
            <a:ext cx="0" cy="27858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CBB7F7B5-8D22-9048-B794-B830675DAAFA}"/>
              </a:ext>
            </a:extLst>
          </p:cNvPr>
          <p:cNvCxnSpPr>
            <a:cxnSpLocks/>
          </p:cNvCxnSpPr>
          <p:nvPr/>
        </p:nvCxnSpPr>
        <p:spPr>
          <a:xfrm>
            <a:off x="4172638" y="11841111"/>
            <a:ext cx="0" cy="21136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>
            <a:extLst>
              <a:ext uri="{FF2B5EF4-FFF2-40B4-BE49-F238E27FC236}">
                <a16:creationId xmlns:a16="http://schemas.microsoft.com/office/drawing/2014/main" id="{4BE3B050-5955-034A-BA01-DAA726130FB0}"/>
              </a:ext>
            </a:extLst>
          </p:cNvPr>
          <p:cNvCxnSpPr>
            <a:cxnSpLocks/>
          </p:cNvCxnSpPr>
          <p:nvPr/>
        </p:nvCxnSpPr>
        <p:spPr>
          <a:xfrm>
            <a:off x="1087008" y="12092952"/>
            <a:ext cx="315447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>
            <a:extLst>
              <a:ext uri="{FF2B5EF4-FFF2-40B4-BE49-F238E27FC236}">
                <a16:creationId xmlns:a16="http://schemas.microsoft.com/office/drawing/2014/main" id="{D409DB58-35EE-1840-A4F0-F043FEEE6836}"/>
              </a:ext>
            </a:extLst>
          </p:cNvPr>
          <p:cNvCxnSpPr>
            <a:cxnSpLocks/>
          </p:cNvCxnSpPr>
          <p:nvPr/>
        </p:nvCxnSpPr>
        <p:spPr>
          <a:xfrm>
            <a:off x="1029053" y="12056462"/>
            <a:ext cx="315447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7FC043DE-492C-5844-BD84-8CC326E97778}"/>
              </a:ext>
            </a:extLst>
          </p:cNvPr>
          <p:cNvCxnSpPr>
            <a:cxnSpLocks/>
          </p:cNvCxnSpPr>
          <p:nvPr/>
        </p:nvCxnSpPr>
        <p:spPr>
          <a:xfrm>
            <a:off x="737132" y="11983482"/>
            <a:ext cx="315447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>
            <a:extLst>
              <a:ext uri="{FF2B5EF4-FFF2-40B4-BE49-F238E27FC236}">
                <a16:creationId xmlns:a16="http://schemas.microsoft.com/office/drawing/2014/main" id="{A5E9887B-1C82-7346-AE27-7A733F1F657C}"/>
              </a:ext>
            </a:extLst>
          </p:cNvPr>
          <p:cNvCxnSpPr>
            <a:cxnSpLocks/>
          </p:cNvCxnSpPr>
          <p:nvPr/>
        </p:nvCxnSpPr>
        <p:spPr>
          <a:xfrm>
            <a:off x="679177" y="11946992"/>
            <a:ext cx="315447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Snip Same Side Corner Rectangle 473">
            <a:extLst>
              <a:ext uri="{FF2B5EF4-FFF2-40B4-BE49-F238E27FC236}">
                <a16:creationId xmlns:a16="http://schemas.microsoft.com/office/drawing/2014/main" id="{C448A13B-B59A-E646-9594-1FF264DEE608}"/>
              </a:ext>
            </a:extLst>
          </p:cNvPr>
          <p:cNvSpPr/>
          <p:nvPr/>
        </p:nvSpPr>
        <p:spPr>
          <a:xfrm>
            <a:off x="347729" y="11724067"/>
            <a:ext cx="416417" cy="29621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DFE7EC7F-74F8-444C-B211-E711C0FDF473}"/>
              </a:ext>
            </a:extLst>
          </p:cNvPr>
          <p:cNvSpPr txBox="1"/>
          <p:nvPr/>
        </p:nvSpPr>
        <p:spPr>
          <a:xfrm>
            <a:off x="345583" y="11717628"/>
            <a:ext cx="777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PSP</a:t>
            </a:r>
          </a:p>
        </p:txBody>
      </p:sp>
      <p:sp>
        <p:nvSpPr>
          <p:cNvPr id="478" name="Snip Same Side Corner Rectangle 477">
            <a:extLst>
              <a:ext uri="{FF2B5EF4-FFF2-40B4-BE49-F238E27FC236}">
                <a16:creationId xmlns:a16="http://schemas.microsoft.com/office/drawing/2014/main" id="{3046198F-A9E4-9046-AEA1-5866A26DCBE1}"/>
              </a:ext>
            </a:extLst>
          </p:cNvPr>
          <p:cNvSpPr/>
          <p:nvPr/>
        </p:nvSpPr>
        <p:spPr>
          <a:xfrm>
            <a:off x="852152" y="12022427"/>
            <a:ext cx="416417" cy="29621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6D250A4D-2B14-494D-A986-0826AA7DB942}"/>
              </a:ext>
            </a:extLst>
          </p:cNvPr>
          <p:cNvSpPr txBox="1"/>
          <p:nvPr/>
        </p:nvSpPr>
        <p:spPr>
          <a:xfrm>
            <a:off x="850006" y="12024575"/>
            <a:ext cx="493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PIR</a:t>
            </a:r>
          </a:p>
        </p:txBody>
      </p:sp>
      <p:cxnSp>
        <p:nvCxnSpPr>
          <p:cNvPr id="479" name="Straight Connector 478">
            <a:extLst>
              <a:ext uri="{FF2B5EF4-FFF2-40B4-BE49-F238E27FC236}">
                <a16:creationId xmlns:a16="http://schemas.microsoft.com/office/drawing/2014/main" id="{8419148B-551A-5D45-BBB0-DCD84F262157}"/>
              </a:ext>
            </a:extLst>
          </p:cNvPr>
          <p:cNvCxnSpPr>
            <a:cxnSpLocks/>
          </p:cNvCxnSpPr>
          <p:nvPr/>
        </p:nvCxnSpPr>
        <p:spPr>
          <a:xfrm>
            <a:off x="1247994" y="12180958"/>
            <a:ext cx="321983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34B6C123-0880-8F49-8828-1F2A833A8E1E}"/>
              </a:ext>
            </a:extLst>
          </p:cNvPr>
          <p:cNvCxnSpPr>
            <a:cxnSpLocks/>
          </p:cNvCxnSpPr>
          <p:nvPr/>
        </p:nvCxnSpPr>
        <p:spPr>
          <a:xfrm>
            <a:off x="1190039" y="12144468"/>
            <a:ext cx="315447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E972BC2B-426F-8240-B06C-3B286953C96F}"/>
              </a:ext>
            </a:extLst>
          </p:cNvPr>
          <p:cNvCxnSpPr>
            <a:cxnSpLocks/>
          </p:cNvCxnSpPr>
          <p:nvPr/>
        </p:nvCxnSpPr>
        <p:spPr>
          <a:xfrm>
            <a:off x="1215797" y="12200276"/>
            <a:ext cx="3263606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>
            <a:extLst>
              <a:ext uri="{FF2B5EF4-FFF2-40B4-BE49-F238E27FC236}">
                <a16:creationId xmlns:a16="http://schemas.microsoft.com/office/drawing/2014/main" id="{B17DA198-69F2-DA49-9A13-5F6796CB476E}"/>
              </a:ext>
            </a:extLst>
          </p:cNvPr>
          <p:cNvCxnSpPr>
            <a:cxnSpLocks/>
          </p:cNvCxnSpPr>
          <p:nvPr/>
        </p:nvCxnSpPr>
        <p:spPr>
          <a:xfrm>
            <a:off x="1157842" y="12163786"/>
            <a:ext cx="3244396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>
            <a:extLst>
              <a:ext uri="{FF2B5EF4-FFF2-40B4-BE49-F238E27FC236}">
                <a16:creationId xmlns:a16="http://schemas.microsoft.com/office/drawing/2014/main" id="{B1ECCAD6-04B2-D84F-9120-1F1BA335266B}"/>
              </a:ext>
            </a:extLst>
          </p:cNvPr>
          <p:cNvCxnSpPr>
            <a:cxnSpLocks/>
          </p:cNvCxnSpPr>
          <p:nvPr/>
        </p:nvCxnSpPr>
        <p:spPr>
          <a:xfrm flipV="1">
            <a:off x="4462187" y="11899470"/>
            <a:ext cx="0" cy="304105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D026FCD7-BA45-9142-B990-11DD70C37567}"/>
              </a:ext>
            </a:extLst>
          </p:cNvPr>
          <p:cNvCxnSpPr>
            <a:cxnSpLocks/>
          </p:cNvCxnSpPr>
          <p:nvPr/>
        </p:nvCxnSpPr>
        <p:spPr>
          <a:xfrm flipV="1">
            <a:off x="4394668" y="11831952"/>
            <a:ext cx="0" cy="32918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E73064FB-CB43-0042-AD06-D90CB02937C1}"/>
              </a:ext>
            </a:extLst>
          </p:cNvPr>
          <p:cNvCxnSpPr>
            <a:cxnSpLocks/>
          </p:cNvCxnSpPr>
          <p:nvPr/>
        </p:nvCxnSpPr>
        <p:spPr>
          <a:xfrm flipV="1">
            <a:off x="4334866" y="11837738"/>
            <a:ext cx="0" cy="304105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>
            <a:extLst>
              <a:ext uri="{FF2B5EF4-FFF2-40B4-BE49-F238E27FC236}">
                <a16:creationId xmlns:a16="http://schemas.microsoft.com/office/drawing/2014/main" id="{E5085904-9310-AA43-A320-D1D2593D1EB1}"/>
              </a:ext>
            </a:extLst>
          </p:cNvPr>
          <p:cNvCxnSpPr>
            <a:cxnSpLocks/>
          </p:cNvCxnSpPr>
          <p:nvPr/>
        </p:nvCxnSpPr>
        <p:spPr>
          <a:xfrm flipV="1">
            <a:off x="4001129" y="11717438"/>
            <a:ext cx="0" cy="129252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97986BF0-8C8B-E944-B078-6A8B179FB5E5}"/>
              </a:ext>
            </a:extLst>
          </p:cNvPr>
          <p:cNvCxnSpPr>
            <a:cxnSpLocks/>
          </p:cNvCxnSpPr>
          <p:nvPr/>
        </p:nvCxnSpPr>
        <p:spPr>
          <a:xfrm flipH="1">
            <a:off x="3999201" y="11719367"/>
            <a:ext cx="341305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22FF4558-851B-6545-B064-F3C03F692B6C}"/>
              </a:ext>
            </a:extLst>
          </p:cNvPr>
          <p:cNvCxnSpPr>
            <a:cxnSpLocks/>
          </p:cNvCxnSpPr>
          <p:nvPr/>
        </p:nvCxnSpPr>
        <p:spPr>
          <a:xfrm flipV="1">
            <a:off x="4334866" y="11719367"/>
            <a:ext cx="0" cy="129252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E28D73E0-0AF1-A34C-93E9-E3941CAD9F3F}"/>
              </a:ext>
            </a:extLst>
          </p:cNvPr>
          <p:cNvCxnSpPr>
            <a:cxnSpLocks/>
          </p:cNvCxnSpPr>
          <p:nvPr/>
        </p:nvCxnSpPr>
        <p:spPr>
          <a:xfrm flipH="1">
            <a:off x="4059004" y="11752162"/>
            <a:ext cx="341305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6E165906-0D5D-C04C-9623-894F572FF90C}"/>
              </a:ext>
            </a:extLst>
          </p:cNvPr>
          <p:cNvCxnSpPr>
            <a:cxnSpLocks/>
          </p:cNvCxnSpPr>
          <p:nvPr/>
        </p:nvCxnSpPr>
        <p:spPr>
          <a:xfrm flipV="1">
            <a:off x="4390811" y="11752162"/>
            <a:ext cx="0" cy="77165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>
            <a:extLst>
              <a:ext uri="{FF2B5EF4-FFF2-40B4-BE49-F238E27FC236}">
                <a16:creationId xmlns:a16="http://schemas.microsoft.com/office/drawing/2014/main" id="{F0CB25E2-1890-214E-BFB6-FD9F618F74EF}"/>
              </a:ext>
            </a:extLst>
          </p:cNvPr>
          <p:cNvCxnSpPr>
            <a:cxnSpLocks/>
          </p:cNvCxnSpPr>
          <p:nvPr/>
        </p:nvCxnSpPr>
        <p:spPr>
          <a:xfrm flipV="1">
            <a:off x="4064791" y="11750233"/>
            <a:ext cx="0" cy="77165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2" name="Picture 501">
            <a:extLst>
              <a:ext uri="{FF2B5EF4-FFF2-40B4-BE49-F238E27FC236}">
                <a16:creationId xmlns:a16="http://schemas.microsoft.com/office/drawing/2014/main" id="{4DC57F3A-19E1-E949-B587-008B9DE38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780" y="11685578"/>
            <a:ext cx="137656" cy="51151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503" name="Picture 502">
            <a:extLst>
              <a:ext uri="{FF2B5EF4-FFF2-40B4-BE49-F238E27FC236}">
                <a16:creationId xmlns:a16="http://schemas.microsoft.com/office/drawing/2014/main" id="{DD1213E4-9BE3-9745-B2CC-5DF3F8AE6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858" y="11737664"/>
            <a:ext cx="137656" cy="51151"/>
          </a:xfrm>
          <a:prstGeom prst="rect">
            <a:avLst/>
          </a:prstGeom>
          <a:solidFill>
            <a:srgbClr val="92D050"/>
          </a:solidFill>
        </p:spPr>
      </p:pic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E5470CAA-427C-F244-98A0-9F61D057A273}"/>
              </a:ext>
            </a:extLst>
          </p:cNvPr>
          <p:cNvCxnSpPr>
            <a:cxnSpLocks/>
          </p:cNvCxnSpPr>
          <p:nvPr/>
        </p:nvCxnSpPr>
        <p:spPr>
          <a:xfrm>
            <a:off x="1190718" y="12298660"/>
            <a:ext cx="2794831" cy="0"/>
          </a:xfrm>
          <a:prstGeom prst="line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3A05DCAA-8246-3042-A8A4-E43091C8C113}"/>
              </a:ext>
            </a:extLst>
          </p:cNvPr>
          <p:cNvCxnSpPr>
            <a:cxnSpLocks/>
          </p:cNvCxnSpPr>
          <p:nvPr/>
        </p:nvCxnSpPr>
        <p:spPr>
          <a:xfrm>
            <a:off x="482278" y="12366179"/>
            <a:ext cx="3566932" cy="0"/>
          </a:xfrm>
          <a:prstGeom prst="line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Connector 507">
            <a:extLst>
              <a:ext uri="{FF2B5EF4-FFF2-40B4-BE49-F238E27FC236}">
                <a16:creationId xmlns:a16="http://schemas.microsoft.com/office/drawing/2014/main" id="{7A037746-08A8-F640-89CF-3D8AC988878A}"/>
              </a:ext>
            </a:extLst>
          </p:cNvPr>
          <p:cNvCxnSpPr>
            <a:cxnSpLocks/>
          </p:cNvCxnSpPr>
          <p:nvPr/>
        </p:nvCxnSpPr>
        <p:spPr>
          <a:xfrm>
            <a:off x="486137" y="12006805"/>
            <a:ext cx="0" cy="354957"/>
          </a:xfrm>
          <a:prstGeom prst="line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>
            <a:extLst>
              <a:ext uri="{FF2B5EF4-FFF2-40B4-BE49-F238E27FC236}">
                <a16:creationId xmlns:a16="http://schemas.microsoft.com/office/drawing/2014/main" id="{1985F3B7-4CCE-2845-B5BE-8ACDE4EF68C0}"/>
              </a:ext>
            </a:extLst>
          </p:cNvPr>
          <p:cNvCxnSpPr>
            <a:cxnSpLocks/>
          </p:cNvCxnSpPr>
          <p:nvPr/>
        </p:nvCxnSpPr>
        <p:spPr>
          <a:xfrm>
            <a:off x="3987478" y="12244086"/>
            <a:ext cx="0" cy="55944"/>
          </a:xfrm>
          <a:prstGeom prst="line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Connector 512">
            <a:extLst>
              <a:ext uri="{FF2B5EF4-FFF2-40B4-BE49-F238E27FC236}">
                <a16:creationId xmlns:a16="http://schemas.microsoft.com/office/drawing/2014/main" id="{E32C2603-F90E-0843-99C0-ED5EDFDD6C1C}"/>
              </a:ext>
            </a:extLst>
          </p:cNvPr>
          <p:cNvCxnSpPr>
            <a:cxnSpLocks/>
          </p:cNvCxnSpPr>
          <p:nvPr/>
        </p:nvCxnSpPr>
        <p:spPr>
          <a:xfrm>
            <a:off x="4039564" y="12265306"/>
            <a:ext cx="0" cy="102243"/>
          </a:xfrm>
          <a:prstGeom prst="line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" name="TextBox 514">
            <a:extLst>
              <a:ext uri="{FF2B5EF4-FFF2-40B4-BE49-F238E27FC236}">
                <a16:creationId xmlns:a16="http://schemas.microsoft.com/office/drawing/2014/main" id="{8AD83B3A-BE74-324C-9F93-81003F4B3945}"/>
              </a:ext>
            </a:extLst>
          </p:cNvPr>
          <p:cNvSpPr txBox="1"/>
          <p:nvPr/>
        </p:nvSpPr>
        <p:spPr>
          <a:xfrm>
            <a:off x="1763571" y="12213156"/>
            <a:ext cx="6709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Fan </a:t>
            </a:r>
            <a:r>
              <a:rPr lang="en-US" sz="800" dirty="0" err="1">
                <a:solidFill>
                  <a:srgbClr val="C00000"/>
                </a:solidFill>
              </a:rPr>
              <a:t>tachs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401A80B0-D8AA-D14B-B513-FB7B5CB6CC78}"/>
              </a:ext>
            </a:extLst>
          </p:cNvPr>
          <p:cNvSpPr txBox="1"/>
          <p:nvPr/>
        </p:nvSpPr>
        <p:spPr>
          <a:xfrm>
            <a:off x="1221490" y="12110913"/>
            <a:ext cx="6709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Td, Tc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97488B13-E719-C143-B8FC-A52F546F827C}"/>
              </a:ext>
            </a:extLst>
          </p:cNvPr>
          <p:cNvSpPr txBox="1"/>
          <p:nvPr/>
        </p:nvSpPr>
        <p:spPr>
          <a:xfrm>
            <a:off x="1512788" y="11908357"/>
            <a:ext cx="6709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Signals</a:t>
            </a:r>
          </a:p>
        </p:txBody>
      </p:sp>
      <p:cxnSp>
        <p:nvCxnSpPr>
          <p:cNvPr id="518" name="Straight Connector 517">
            <a:extLst>
              <a:ext uri="{FF2B5EF4-FFF2-40B4-BE49-F238E27FC236}">
                <a16:creationId xmlns:a16="http://schemas.microsoft.com/office/drawing/2014/main" id="{1A0BF637-2517-0243-822E-7FBC764331F8}"/>
              </a:ext>
            </a:extLst>
          </p:cNvPr>
          <p:cNvCxnSpPr>
            <a:cxnSpLocks/>
          </p:cNvCxnSpPr>
          <p:nvPr/>
        </p:nvCxnSpPr>
        <p:spPr>
          <a:xfrm flipH="1">
            <a:off x="3655820" y="12259519"/>
            <a:ext cx="387603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25FDE5DE-570C-7B41-A4E6-A2765CD39741}"/>
              </a:ext>
            </a:extLst>
          </p:cNvPr>
          <p:cNvCxnSpPr>
            <a:cxnSpLocks/>
          </p:cNvCxnSpPr>
          <p:nvPr/>
        </p:nvCxnSpPr>
        <p:spPr>
          <a:xfrm flipV="1">
            <a:off x="3972194" y="12213220"/>
            <a:ext cx="0" cy="77165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>
            <a:extLst>
              <a:ext uri="{FF2B5EF4-FFF2-40B4-BE49-F238E27FC236}">
                <a16:creationId xmlns:a16="http://schemas.microsoft.com/office/drawing/2014/main" id="{F4054C57-4B3D-3542-AF52-DF1684045C33}"/>
              </a:ext>
            </a:extLst>
          </p:cNvPr>
          <p:cNvCxnSpPr>
            <a:cxnSpLocks/>
          </p:cNvCxnSpPr>
          <p:nvPr/>
        </p:nvCxnSpPr>
        <p:spPr>
          <a:xfrm flipV="1">
            <a:off x="3657748" y="12207433"/>
            <a:ext cx="0" cy="77165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1" name="Picture 520">
            <a:extLst>
              <a:ext uri="{FF2B5EF4-FFF2-40B4-BE49-F238E27FC236}">
                <a16:creationId xmlns:a16="http://schemas.microsoft.com/office/drawing/2014/main" id="{BF0B3DB1-5FD7-2445-92B9-4208F2B7D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099" y="12237304"/>
            <a:ext cx="137656" cy="51151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522" name="Picture 521">
            <a:extLst>
              <a:ext uri="{FF2B5EF4-FFF2-40B4-BE49-F238E27FC236}">
                <a16:creationId xmlns:a16="http://schemas.microsoft.com/office/drawing/2014/main" id="{F9B116D9-E116-EE4F-96DB-BF3751D6E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468" y="12270099"/>
            <a:ext cx="137656" cy="51151"/>
          </a:xfrm>
          <a:prstGeom prst="rect">
            <a:avLst/>
          </a:prstGeom>
          <a:solidFill>
            <a:srgbClr val="92D050"/>
          </a:solidFill>
        </p:spPr>
      </p:pic>
      <p:cxnSp>
        <p:nvCxnSpPr>
          <p:cNvPr id="523" name="Straight Connector 522">
            <a:extLst>
              <a:ext uri="{FF2B5EF4-FFF2-40B4-BE49-F238E27FC236}">
                <a16:creationId xmlns:a16="http://schemas.microsoft.com/office/drawing/2014/main" id="{57A4EF0C-4DAA-C148-AC67-B285599C00E9}"/>
              </a:ext>
            </a:extLst>
          </p:cNvPr>
          <p:cNvCxnSpPr>
            <a:cxnSpLocks/>
          </p:cNvCxnSpPr>
          <p:nvPr/>
        </p:nvCxnSpPr>
        <p:spPr>
          <a:xfrm flipV="1">
            <a:off x="4035854" y="12199717"/>
            <a:ext cx="0" cy="77165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5" name="TextBox 524">
            <a:extLst>
              <a:ext uri="{FF2B5EF4-FFF2-40B4-BE49-F238E27FC236}">
                <a16:creationId xmlns:a16="http://schemas.microsoft.com/office/drawing/2014/main" id="{31D2069E-535F-C248-A603-56F16643CA33}"/>
              </a:ext>
            </a:extLst>
          </p:cNvPr>
          <p:cNvSpPr txBox="1"/>
          <p:nvPr/>
        </p:nvSpPr>
        <p:spPr>
          <a:xfrm rot="5400000">
            <a:off x="10210706" y="10529778"/>
            <a:ext cx="17891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TCP/IP</a:t>
            </a: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AC447537-9556-984C-A626-94BC4CE3500A}"/>
              </a:ext>
            </a:extLst>
          </p:cNvPr>
          <p:cNvSpPr txBox="1"/>
          <p:nvPr/>
        </p:nvSpPr>
        <p:spPr>
          <a:xfrm>
            <a:off x="6252882" y="215152"/>
            <a:ext cx="164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Slow Data</a:t>
            </a: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267CE397-7133-184A-B605-B81E34555054}"/>
              </a:ext>
            </a:extLst>
          </p:cNvPr>
          <p:cNvSpPr txBox="1"/>
          <p:nvPr/>
        </p:nvSpPr>
        <p:spPr>
          <a:xfrm>
            <a:off x="10291482" y="233082"/>
            <a:ext cx="164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Fast Data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8EAFD3B6-F349-B945-B027-6A426C1E73D7}"/>
              </a:ext>
            </a:extLst>
          </p:cNvPr>
          <p:cNvSpPr txBox="1"/>
          <p:nvPr/>
        </p:nvSpPr>
        <p:spPr>
          <a:xfrm>
            <a:off x="457200" y="309282"/>
            <a:ext cx="406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MOSAiC</a:t>
            </a:r>
            <a:r>
              <a:rPr lang="en-US" sz="2400" dirty="0"/>
              <a:t> Flux Tower </a:t>
            </a:r>
            <a:r>
              <a:rPr lang="en-US" sz="2400" dirty="0" err="1"/>
              <a:t>Comms</a:t>
            </a:r>
            <a:endParaRPr lang="en-US" sz="2400" dirty="0"/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545B331E-EE7C-DC49-8751-9C041AB13A7C}"/>
              </a:ext>
            </a:extLst>
          </p:cNvPr>
          <p:cNvSpPr txBox="1"/>
          <p:nvPr/>
        </p:nvSpPr>
        <p:spPr>
          <a:xfrm>
            <a:off x="12968153" y="1279846"/>
            <a:ext cx="80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p/t/q</a:t>
            </a:r>
          </a:p>
          <a:p>
            <a:r>
              <a:rPr lang="en-US" sz="1400" dirty="0">
                <a:solidFill>
                  <a:srgbClr val="0070C0"/>
                </a:solidFill>
              </a:rPr>
              <a:t>(slow)</a:t>
            </a:r>
          </a:p>
        </p:txBody>
      </p:sp>
    </p:spTree>
    <p:extLst>
      <p:ext uri="{BB962C8B-B14F-4D97-AF65-F5344CB8AC3E}">
        <p14:creationId xmlns:p14="http://schemas.microsoft.com/office/powerpoint/2010/main" val="84127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145</Words>
  <Application>Microsoft Macintosh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Cox</dc:creator>
  <cp:lastModifiedBy>Chris Cox</cp:lastModifiedBy>
  <cp:revision>19</cp:revision>
  <dcterms:created xsi:type="dcterms:W3CDTF">2018-06-12T21:15:56Z</dcterms:created>
  <dcterms:modified xsi:type="dcterms:W3CDTF">2018-06-12T23:12:58Z</dcterms:modified>
</cp:coreProperties>
</file>