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7" r:id="rId2"/>
    <p:sldId id="259" r:id="rId3"/>
    <p:sldId id="261" r:id="rId4"/>
    <p:sldId id="258" r:id="rId5"/>
    <p:sldId id="260" r:id="rId6"/>
    <p:sldId id="262" r:id="rId7"/>
  </p:sldIdLst>
  <p:sldSz cx="21945600" cy="14630400"/>
  <p:notesSz cx="9309100" cy="70231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3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3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3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3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3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3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3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3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3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79B"/>
    <a:srgbClr val="FFFFCC"/>
    <a:srgbClr val="82F085"/>
    <a:srgbClr val="EFE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72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460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2679700" y="527050"/>
            <a:ext cx="3949700" cy="2633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30910" y="3335973"/>
            <a:ext cx="7447280" cy="1711932"/>
          </a:xfrm>
          <a:prstGeom prst="rect">
            <a:avLst/>
          </a:prstGeom>
        </p:spPr>
        <p:txBody>
          <a:bodyPr lIns="93308" tIns="93308" rIns="93308" bIns="93308" anchor="t" anchorCtr="0">
            <a:spAutoFit/>
          </a:bodyPr>
          <a:lstStyle/>
          <a:p>
            <a:pPr marL="933237" lvl="1" indent="-324041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</p:txBody>
      </p:sp>
    </p:spTree>
    <p:extLst>
      <p:ext uri="{BB962C8B-B14F-4D97-AF65-F5344CB8AC3E}">
        <p14:creationId xmlns:p14="http://schemas.microsoft.com/office/powerpoint/2010/main" val="1541733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199501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97507" algn="l" defTabSz="199501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95012" algn="l" defTabSz="199501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92521" algn="l" defTabSz="199501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990025" algn="l" defTabSz="199501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987532" algn="l" defTabSz="199501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985039" algn="l" defTabSz="199501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982546" algn="l" defTabSz="199501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980053" algn="l" defTabSz="199501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2679700" y="527050"/>
            <a:ext cx="3949700" cy="2633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xfrm>
            <a:off x="930910" y="3335973"/>
            <a:ext cx="7447280" cy="573159"/>
          </a:xfrm>
          <a:prstGeom prst="rect">
            <a:avLst/>
          </a:prstGeom>
        </p:spPr>
        <p:txBody>
          <a:bodyPr lIns="93308" tIns="93308" rIns="93308" bIns="93308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12872" y="2926080"/>
            <a:ext cx="19751040" cy="3901440"/>
          </a:xfrm>
        </p:spPr>
        <p:txBody>
          <a:bodyPr vert="horz" lIns="104502" tIns="0" rIns="104502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11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91840" y="7107622"/>
            <a:ext cx="15361920" cy="37388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045022" indent="0" algn="ctr">
              <a:buNone/>
            </a:lvl2pPr>
            <a:lvl3pPr marL="2090044" indent="0" algn="ctr">
              <a:buNone/>
            </a:lvl3pPr>
            <a:lvl4pPr marL="3135066" indent="0" algn="ctr">
              <a:buNone/>
            </a:lvl4pPr>
            <a:lvl5pPr marL="4180088" indent="0" algn="ctr">
              <a:buNone/>
            </a:lvl5pPr>
            <a:lvl6pPr marL="5225110" indent="0" algn="ctr">
              <a:buNone/>
            </a:lvl6pPr>
            <a:lvl7pPr marL="6270132" indent="0" algn="ctr">
              <a:buNone/>
            </a:lvl7pPr>
            <a:lvl8pPr marL="7315154" indent="0" algn="ctr">
              <a:buNone/>
            </a:lvl8pPr>
            <a:lvl9pPr marL="836017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585896"/>
            <a:ext cx="4937760" cy="1248325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585896"/>
            <a:ext cx="14447520" cy="1248325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0" y="1300480"/>
            <a:ext cx="17007840" cy="390144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10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0" y="5349943"/>
            <a:ext cx="17007840" cy="3220719"/>
          </a:xfrm>
        </p:spPr>
        <p:txBody>
          <a:bodyPr anchor="t"/>
          <a:lstStyle>
            <a:lvl1pPr marL="167204" indent="0" algn="l">
              <a:buNone/>
              <a:defRPr sz="4600">
                <a:solidFill>
                  <a:schemeClr val="tx1"/>
                </a:solidFill>
              </a:defRPr>
            </a:lvl1pPr>
            <a:lvl2pPr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019520" y="13688908"/>
            <a:ext cx="1828800" cy="778933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3413761"/>
            <a:ext cx="9692640" cy="9655388"/>
          </a:xfrm>
        </p:spPr>
        <p:txBody>
          <a:bodyPr/>
          <a:lstStyle>
            <a:lvl1pPr>
              <a:defRPr sz="59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3413761"/>
            <a:ext cx="9692640" cy="9655388"/>
          </a:xfrm>
        </p:spPr>
        <p:txBody>
          <a:bodyPr/>
          <a:lstStyle>
            <a:lvl1pPr>
              <a:defRPr sz="59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82507"/>
            <a:ext cx="19751040" cy="2438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274907"/>
            <a:ext cx="9696451" cy="1601892"/>
          </a:xfrm>
        </p:spPr>
        <p:txBody>
          <a:bodyPr anchor="ctr"/>
          <a:lstStyle>
            <a:lvl1pPr marL="0" indent="0">
              <a:buNone/>
              <a:defRPr sz="5500" b="0" cap="all" baseline="0">
                <a:solidFill>
                  <a:schemeClr val="tx1"/>
                </a:solidFill>
              </a:defRPr>
            </a:lvl1pPr>
            <a:lvl2pPr>
              <a:buNone/>
              <a:defRPr sz="4600" b="1"/>
            </a:lvl2pPr>
            <a:lvl3pPr>
              <a:buNone/>
              <a:defRPr sz="4100" b="1"/>
            </a:lvl3pPr>
            <a:lvl4pPr>
              <a:buNone/>
              <a:defRPr sz="3700" b="1"/>
            </a:lvl4pPr>
            <a:lvl5pPr>
              <a:buNone/>
              <a:defRPr sz="3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148061" y="3274907"/>
            <a:ext cx="9700260" cy="1601892"/>
          </a:xfrm>
        </p:spPr>
        <p:txBody>
          <a:bodyPr anchor="ctr"/>
          <a:lstStyle>
            <a:lvl1pPr marL="0" indent="0">
              <a:buNone/>
              <a:defRPr sz="5500" b="0" cap="all" baseline="0">
                <a:solidFill>
                  <a:schemeClr val="tx1"/>
                </a:solidFill>
              </a:defRPr>
            </a:lvl1pPr>
            <a:lvl2pPr>
              <a:buNone/>
              <a:defRPr sz="4600" b="1"/>
            </a:lvl2pPr>
            <a:lvl3pPr>
              <a:buNone/>
              <a:defRPr sz="4100" b="1"/>
            </a:lvl3pPr>
            <a:lvl4pPr>
              <a:buNone/>
              <a:defRPr sz="3700" b="1"/>
            </a:lvl4pPr>
            <a:lvl5pPr>
              <a:buNone/>
              <a:defRPr sz="3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97280" y="5039361"/>
            <a:ext cx="9696451" cy="8029788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5039361"/>
            <a:ext cx="9700260" cy="8029788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582507"/>
            <a:ext cx="7219951" cy="247904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50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97281" y="3251201"/>
            <a:ext cx="7219951" cy="9817948"/>
          </a:xfrm>
        </p:spPr>
        <p:txBody>
          <a:bodyPr/>
          <a:lstStyle>
            <a:lvl1pPr marL="0" indent="0">
              <a:buNone/>
              <a:defRPr sz="3200"/>
            </a:lvl1pPr>
            <a:lvl2pPr>
              <a:buNone/>
              <a:defRPr sz="2700"/>
            </a:lvl2pPr>
            <a:lvl3pPr>
              <a:buNone/>
              <a:defRPr sz="23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580120" y="582508"/>
            <a:ext cx="12268200" cy="12486641"/>
          </a:xfrm>
        </p:spPr>
        <p:txBody>
          <a:bodyPr/>
          <a:lstStyle>
            <a:lvl1pPr>
              <a:defRPr sz="5900"/>
            </a:lvl1pPr>
            <a:lvl2pPr>
              <a:defRPr sz="5500"/>
            </a:lvl2pPr>
            <a:lvl3pPr>
              <a:defRPr sz="5000"/>
            </a:lvl3pPr>
            <a:lvl4pPr>
              <a:defRPr sz="4600"/>
            </a:lvl4pPr>
            <a:lvl5pPr>
              <a:defRPr sz="4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1300480"/>
            <a:ext cx="13167360" cy="1114214"/>
          </a:xfrm>
        </p:spPr>
        <p:txBody>
          <a:bodyPr lIns="104502" rIns="104502" bIns="0" anchor="b">
            <a:sp3d prstMaterial="softEdge"/>
          </a:bodyPr>
          <a:lstStyle>
            <a:lvl1pPr algn="ctr">
              <a:buNone/>
              <a:defRPr sz="46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89120" y="3908213"/>
            <a:ext cx="13167360" cy="845312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73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89120" y="2489145"/>
            <a:ext cx="13167360" cy="1131418"/>
          </a:xfrm>
        </p:spPr>
        <p:txBody>
          <a:bodyPr lIns="104502" tIns="104502" rIns="104502" anchor="t"/>
          <a:lstStyle>
            <a:lvl1pPr marL="0" indent="0" algn="ctr">
              <a:buNone/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97280" y="585894"/>
            <a:ext cx="19751040" cy="2438400"/>
          </a:xfrm>
          <a:prstGeom prst="rect">
            <a:avLst/>
          </a:prstGeom>
        </p:spPr>
        <p:txBody>
          <a:bodyPr vert="horz" lIns="209004" tIns="104502" rIns="209004" bIns="104502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97280" y="3413760"/>
            <a:ext cx="19751040" cy="10046208"/>
          </a:xfrm>
          <a:prstGeom prst="rect">
            <a:avLst/>
          </a:prstGeom>
        </p:spPr>
        <p:txBody>
          <a:bodyPr vert="horz" lIns="209004" tIns="104502" rIns="209004" bIns="104502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097280" y="13688908"/>
            <a:ext cx="5120640" cy="778933"/>
          </a:xfrm>
          <a:prstGeom prst="rect">
            <a:avLst/>
          </a:prstGeom>
        </p:spPr>
        <p:txBody>
          <a:bodyPr vert="horz" lIns="209004" tIns="104502" rIns="209004" bIns="104502" anchor="b"/>
          <a:lstStyle>
            <a:lvl1pPr algn="l" eaLnBrk="1" latinLnBrk="0" hangingPunct="1">
              <a:defRPr kumimoji="0" sz="2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98080" y="13688908"/>
            <a:ext cx="6949440" cy="778933"/>
          </a:xfrm>
          <a:prstGeom prst="rect">
            <a:avLst/>
          </a:prstGeom>
        </p:spPr>
        <p:txBody>
          <a:bodyPr vert="horz" lIns="209004" tIns="104502" rIns="209004" bIns="104502" anchor="b"/>
          <a:lstStyle>
            <a:lvl1pPr algn="ctr" eaLnBrk="1" latinLnBrk="0" hangingPunct="1">
              <a:defRPr kumimoji="0" sz="2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019520" y="13688908"/>
            <a:ext cx="1828800" cy="778933"/>
          </a:xfrm>
          <a:prstGeom prst="rect">
            <a:avLst/>
          </a:prstGeom>
        </p:spPr>
        <p:txBody>
          <a:bodyPr vert="horz" lIns="0" tIns="104502" rIns="0" bIns="104502" anchor="b"/>
          <a:lstStyle>
            <a:lvl1pPr algn="r" eaLnBrk="1" latinLnBrk="0" hangingPunct="1">
              <a:defRPr kumimoji="0" sz="2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94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254026" indent="-94052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985542" indent="-64791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591655" indent="-522511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093265" indent="-418009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3532174" indent="-418009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4033785" indent="-418009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4493595" indent="-41800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4953404" indent="-41800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5413214" indent="-41800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450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900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350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800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25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270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3151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3601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3" Type="http://schemas.openxmlformats.org/officeDocument/2006/relationships/image" Target="../media/image38.png"/><Relationship Id="rId21" Type="http://schemas.openxmlformats.org/officeDocument/2006/relationships/image" Target="../media/image56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18" Type="http://schemas.openxmlformats.org/officeDocument/2006/relationships/image" Target="../media/image78.png"/><Relationship Id="rId26" Type="http://schemas.openxmlformats.org/officeDocument/2006/relationships/image" Target="../media/image86.png"/><Relationship Id="rId3" Type="http://schemas.openxmlformats.org/officeDocument/2006/relationships/image" Target="../media/image63.png"/><Relationship Id="rId21" Type="http://schemas.openxmlformats.org/officeDocument/2006/relationships/image" Target="../media/image81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17" Type="http://schemas.openxmlformats.org/officeDocument/2006/relationships/image" Target="../media/image77.png"/><Relationship Id="rId25" Type="http://schemas.openxmlformats.org/officeDocument/2006/relationships/image" Target="../media/image85.png"/><Relationship Id="rId2" Type="http://schemas.openxmlformats.org/officeDocument/2006/relationships/image" Target="../media/image62.png"/><Relationship Id="rId16" Type="http://schemas.openxmlformats.org/officeDocument/2006/relationships/image" Target="../media/image76.png"/><Relationship Id="rId20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24" Type="http://schemas.openxmlformats.org/officeDocument/2006/relationships/image" Target="../media/image84.png"/><Relationship Id="rId5" Type="http://schemas.openxmlformats.org/officeDocument/2006/relationships/image" Target="../media/image65.png"/><Relationship Id="rId15" Type="http://schemas.openxmlformats.org/officeDocument/2006/relationships/image" Target="../media/image75.png"/><Relationship Id="rId23" Type="http://schemas.openxmlformats.org/officeDocument/2006/relationships/image" Target="../media/image83.png"/><Relationship Id="rId10" Type="http://schemas.openxmlformats.org/officeDocument/2006/relationships/image" Target="../media/image70.png"/><Relationship Id="rId19" Type="http://schemas.openxmlformats.org/officeDocument/2006/relationships/image" Target="../media/image79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Relationship Id="rId22" Type="http://schemas.openxmlformats.org/officeDocument/2006/relationships/image" Target="../media/image8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18" Type="http://schemas.openxmlformats.org/officeDocument/2006/relationships/image" Target="../media/image103.png"/><Relationship Id="rId3" Type="http://schemas.openxmlformats.org/officeDocument/2006/relationships/image" Target="../media/image88.png"/><Relationship Id="rId21" Type="http://schemas.openxmlformats.org/officeDocument/2006/relationships/image" Target="../media/image106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17" Type="http://schemas.openxmlformats.org/officeDocument/2006/relationships/image" Target="../media/image102.png"/><Relationship Id="rId2" Type="http://schemas.openxmlformats.org/officeDocument/2006/relationships/image" Target="../media/image87.png"/><Relationship Id="rId16" Type="http://schemas.openxmlformats.org/officeDocument/2006/relationships/image" Target="../media/image101.png"/><Relationship Id="rId20" Type="http://schemas.openxmlformats.org/officeDocument/2006/relationships/image" Target="../media/image10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5" Type="http://schemas.openxmlformats.org/officeDocument/2006/relationships/image" Target="../media/image100.png"/><Relationship Id="rId10" Type="http://schemas.openxmlformats.org/officeDocument/2006/relationships/image" Target="../media/image95.png"/><Relationship Id="rId19" Type="http://schemas.openxmlformats.org/officeDocument/2006/relationships/image" Target="../media/image104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774" y="6417176"/>
            <a:ext cx="2370028" cy="17775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774" y="8223194"/>
            <a:ext cx="2370027" cy="1777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774" y="2805726"/>
            <a:ext cx="2370028" cy="17775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774" y="4614916"/>
            <a:ext cx="2370027" cy="1777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773" y="990600"/>
            <a:ext cx="2370028" cy="17775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3" y="6417176"/>
            <a:ext cx="2370028" cy="17775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2" y="8223194"/>
            <a:ext cx="2370028" cy="177752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2" y="2805726"/>
            <a:ext cx="2370028" cy="177752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2" y="4614916"/>
            <a:ext cx="2370027" cy="17775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1" y="990599"/>
            <a:ext cx="2370028" cy="177752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3" y="6417176"/>
            <a:ext cx="2370028" cy="177752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1" y="8222679"/>
            <a:ext cx="2370715" cy="17780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2" y="2805726"/>
            <a:ext cx="2370028" cy="177752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1" y="4614916"/>
            <a:ext cx="2370029" cy="177752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1" y="990600"/>
            <a:ext cx="2370028" cy="177752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417176"/>
            <a:ext cx="2370027" cy="178231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8222680"/>
            <a:ext cx="2370029" cy="179432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2805726"/>
            <a:ext cx="2370029" cy="177752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4614916"/>
            <a:ext cx="2370027" cy="177752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990600"/>
            <a:ext cx="2370027" cy="177752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181" y="990601"/>
            <a:ext cx="2370026" cy="177752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181" y="6417176"/>
            <a:ext cx="2370029" cy="177752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181" y="8223194"/>
            <a:ext cx="2370028" cy="177752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181" y="2805726"/>
            <a:ext cx="2370029" cy="177752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181" y="4614917"/>
            <a:ext cx="2370026" cy="1777520"/>
          </a:xfrm>
          <a:prstGeom prst="rect">
            <a:avLst/>
          </a:prstGeom>
        </p:spPr>
      </p:pic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669963"/>
              </p:ext>
            </p:extLst>
          </p:nvPr>
        </p:nvGraphicFramePr>
        <p:xfrm>
          <a:off x="1727951" y="152400"/>
          <a:ext cx="12750049" cy="533400"/>
        </p:xfrm>
        <a:graphic>
          <a:graphicData uri="http://schemas.openxmlformats.org/drawingml/2006/table">
            <a:tbl>
              <a:tblPr firstRow="1" bandRow="1"/>
              <a:tblGrid>
                <a:gridCol w="2501233"/>
                <a:gridCol w="2570565"/>
                <a:gridCol w="2614140"/>
                <a:gridCol w="2547110"/>
                <a:gridCol w="2517001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January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February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March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April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May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314443"/>
              </p:ext>
            </p:extLst>
          </p:nvPr>
        </p:nvGraphicFramePr>
        <p:xfrm>
          <a:off x="304800" y="1000061"/>
          <a:ext cx="1295400" cy="12980867"/>
        </p:xfrm>
        <a:graphic>
          <a:graphicData uri="http://schemas.openxmlformats.org/drawingml/2006/table">
            <a:tbl>
              <a:tblPr firstRow="1" bandRow="1"/>
              <a:tblGrid>
                <a:gridCol w="1295400"/>
              </a:tblGrid>
              <a:tr h="18193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mbria" pitchFamily="18" charset="0"/>
                        </a:rPr>
                        <a:t>PIR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mbria" pitchFamily="18" charset="0"/>
                        </a:rPr>
                        <a:t>TC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1752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mbria" pitchFamily="18" charset="0"/>
                        </a:rPr>
                        <a:t>TD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mbria" pitchFamily="18" charset="0"/>
                        </a:rPr>
                        <a:t>PSP EPPLY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1752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mbria" pitchFamily="18" charset="0"/>
                        </a:rPr>
                        <a:t>PSP KIPP &amp; ZONEN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1905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mbria" pitchFamily="18" charset="0"/>
                        </a:rPr>
                        <a:t>PSP Black &amp; White</a:t>
                      </a:r>
                      <a:endParaRPr lang="en-US" sz="20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mbria" pitchFamily="18" charset="0"/>
                        </a:rPr>
                        <a:t>PIR</a:t>
                      </a:r>
                      <a:r>
                        <a:rPr lang="en-US" sz="2000" baseline="0" dirty="0" smtClean="0">
                          <a:latin typeface="Cambria" pitchFamily="18" charset="0"/>
                        </a:rPr>
                        <a:t> Not Corrected</a:t>
                      </a:r>
                      <a:endParaRPr lang="en-US" sz="2000" dirty="0" smtClean="0">
                        <a:latin typeface="Cambria" pitchFamily="18" charset="0"/>
                      </a:endParaRPr>
                    </a:p>
                    <a:p>
                      <a:pPr algn="ctr"/>
                      <a:endParaRPr lang="en-US" sz="20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068800" y="9906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BSRN Rad1 2012</a:t>
            </a:r>
            <a:endParaRPr lang="en-US" sz="4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11887200"/>
            <a:ext cx="2370713" cy="17780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2" y="11887200"/>
            <a:ext cx="2370028" cy="17775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950" y="11887200"/>
            <a:ext cx="2370028" cy="17775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3" y="11887200"/>
            <a:ext cx="2370713" cy="17780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182" y="11887200"/>
            <a:ext cx="2370714" cy="177803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10051640"/>
            <a:ext cx="2370024" cy="17775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3" y="10051640"/>
            <a:ext cx="2370028" cy="177752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774" y="10051640"/>
            <a:ext cx="2353204" cy="176490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1" y="10051640"/>
            <a:ext cx="2370028" cy="177752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181" y="10051640"/>
            <a:ext cx="2370025" cy="177751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8800" y="9906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BSRN Rad1 2011</a:t>
            </a:r>
            <a:endParaRPr lang="en-US" sz="4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486585"/>
              </p:ext>
            </p:extLst>
          </p:nvPr>
        </p:nvGraphicFramePr>
        <p:xfrm>
          <a:off x="381000" y="2007693"/>
          <a:ext cx="1295400" cy="10468640"/>
        </p:xfrm>
        <a:graphic>
          <a:graphicData uri="http://schemas.openxmlformats.org/drawingml/2006/table">
            <a:tbl>
              <a:tblPr firstRow="1" bandRow="1"/>
              <a:tblGrid>
                <a:gridCol w="1295400"/>
              </a:tblGrid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PIR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TC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TD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PSP EPPLY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PSP KIPP &amp; ZONEN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983287"/>
              </p:ext>
            </p:extLst>
          </p:nvPr>
        </p:nvGraphicFramePr>
        <p:xfrm>
          <a:off x="1778091" y="762000"/>
          <a:ext cx="14494479" cy="762000"/>
        </p:xfrm>
        <a:graphic>
          <a:graphicData uri="http://schemas.openxmlformats.org/drawingml/2006/table">
            <a:tbl>
              <a:tblPr firstRow="1" bandRow="1"/>
              <a:tblGrid>
                <a:gridCol w="2374661"/>
                <a:gridCol w="2440485"/>
                <a:gridCol w="2481854"/>
                <a:gridCol w="2418217"/>
                <a:gridCol w="2389631"/>
                <a:gridCol w="2389631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January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February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March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April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May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trike="noStrike" dirty="0" smtClean="0">
                          <a:latin typeface="Cambria" pitchFamily="18" charset="0"/>
                        </a:rPr>
                        <a:t>June</a:t>
                      </a:r>
                      <a:r>
                        <a:rPr lang="en-US" sz="3600" strike="noStrike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3600" strike="noStrike" dirty="0" smtClean="0">
                          <a:latin typeface="Cambria" pitchFamily="18" charset="0"/>
                        </a:rPr>
                        <a:t>(N/A)</a:t>
                      </a:r>
                      <a:endParaRPr lang="en-US" sz="3600" strike="noStrike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18" y="2057400"/>
            <a:ext cx="2459182" cy="197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20" y="8380021"/>
            <a:ext cx="2459182" cy="20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20" y="10439400"/>
            <a:ext cx="2459182" cy="20158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18" y="4114799"/>
            <a:ext cx="2459182" cy="20158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19" y="6248400"/>
            <a:ext cx="2459182" cy="20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057400"/>
            <a:ext cx="2362200" cy="1971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2" y="8380021"/>
            <a:ext cx="2362200" cy="200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10439400"/>
            <a:ext cx="2362201" cy="20158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4114798"/>
            <a:ext cx="2362200" cy="20158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248400"/>
            <a:ext cx="2362201" cy="200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057400"/>
            <a:ext cx="2438400" cy="1971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477" y="8380021"/>
            <a:ext cx="2426526" cy="200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478" y="10447317"/>
            <a:ext cx="2426526" cy="200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4114798"/>
            <a:ext cx="2438400" cy="20158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476" y="6248400"/>
            <a:ext cx="2426526" cy="200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433" y="2057400"/>
            <a:ext cx="2378967" cy="1971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433" y="8380021"/>
            <a:ext cx="2378967" cy="200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433" y="10447317"/>
            <a:ext cx="2378968" cy="200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433" y="4114798"/>
            <a:ext cx="2378967" cy="201583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433" y="6248400"/>
            <a:ext cx="2378967" cy="200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830" y="2057400"/>
            <a:ext cx="2388637" cy="1971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829" y="8380021"/>
            <a:ext cx="2388639" cy="200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829" y="10439399"/>
            <a:ext cx="2388639" cy="20158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830" y="4114797"/>
            <a:ext cx="2388637" cy="201583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830" y="6248400"/>
            <a:ext cx="2388638" cy="2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98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002999"/>
              </p:ext>
            </p:extLst>
          </p:nvPr>
        </p:nvGraphicFramePr>
        <p:xfrm>
          <a:off x="381000" y="2007693"/>
          <a:ext cx="1295400" cy="10468640"/>
        </p:xfrm>
        <a:graphic>
          <a:graphicData uri="http://schemas.openxmlformats.org/drawingml/2006/table">
            <a:tbl>
              <a:tblPr firstRow="1" bandRow="1"/>
              <a:tblGrid>
                <a:gridCol w="1295400"/>
              </a:tblGrid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PIR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TC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TD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PSP EPPLY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PSP KIPP &amp; ZONEN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068800" y="9906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BSRN Rad1 2011</a:t>
            </a:r>
            <a:endParaRPr lang="en-US" sz="4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27392"/>
              </p:ext>
            </p:extLst>
          </p:nvPr>
        </p:nvGraphicFramePr>
        <p:xfrm>
          <a:off x="1778091" y="762000"/>
          <a:ext cx="14494479" cy="762000"/>
        </p:xfrm>
        <a:graphic>
          <a:graphicData uri="http://schemas.openxmlformats.org/drawingml/2006/table">
            <a:tbl>
              <a:tblPr firstRow="1" bandRow="1"/>
              <a:tblGrid>
                <a:gridCol w="2374661"/>
                <a:gridCol w="2440485"/>
                <a:gridCol w="2481854"/>
                <a:gridCol w="2418217"/>
                <a:gridCol w="2389631"/>
                <a:gridCol w="2389631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July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August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trike="sngStrike" dirty="0" smtClean="0">
                          <a:latin typeface="Cambria" pitchFamily="18" charset="0"/>
                        </a:rPr>
                        <a:t>Sept</a:t>
                      </a:r>
                      <a:r>
                        <a:rPr lang="en-US" sz="3600" strike="noStrike" baseline="0" dirty="0" smtClean="0">
                          <a:latin typeface="Cambria" pitchFamily="18" charset="0"/>
                        </a:rPr>
                        <a:t> (N/A)</a:t>
                      </a:r>
                      <a:endParaRPr lang="en-US" sz="3600" strike="sngStrike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October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November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December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745" y="1989664"/>
            <a:ext cx="2514600" cy="20609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745" y="8348353"/>
            <a:ext cx="2514600" cy="20220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746" y="10499766"/>
            <a:ext cx="2514599" cy="20087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745" y="4099954"/>
            <a:ext cx="2514600" cy="20538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746" y="6238007"/>
            <a:ext cx="2514600" cy="19992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989663"/>
            <a:ext cx="2438400" cy="20609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8348353"/>
            <a:ext cx="2438401" cy="20220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607" y="10499766"/>
            <a:ext cx="2458194" cy="20087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4099953"/>
            <a:ext cx="2438401" cy="20538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6237298"/>
            <a:ext cx="2438401" cy="200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1989664"/>
            <a:ext cx="2514600" cy="20609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8348353"/>
            <a:ext cx="2514600" cy="20220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599" y="10499766"/>
            <a:ext cx="2514602" cy="20087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4099952"/>
            <a:ext cx="2514600" cy="205383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6237298"/>
            <a:ext cx="2514600" cy="200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400" y="1989664"/>
            <a:ext cx="2438400" cy="206094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399" y="8348353"/>
            <a:ext cx="2438401" cy="202209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400" y="10499766"/>
            <a:ext cx="2438400" cy="20087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400" y="4113807"/>
            <a:ext cx="2438400" cy="203997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399" y="6237298"/>
            <a:ext cx="2438401" cy="200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3806" y="1989663"/>
            <a:ext cx="2553993" cy="205006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3807" y="8348353"/>
            <a:ext cx="2553993" cy="202209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3807" y="10499766"/>
            <a:ext cx="2553993" cy="200877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3807" y="4113807"/>
            <a:ext cx="2553993" cy="203997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3807" y="6238007"/>
            <a:ext cx="2553993" cy="199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78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8800" y="9906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BSRN Rad2 2012</a:t>
            </a:r>
            <a:endParaRPr lang="en-US" sz="4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078544"/>
              </p:ext>
            </p:extLst>
          </p:nvPr>
        </p:nvGraphicFramePr>
        <p:xfrm>
          <a:off x="1778091" y="762000"/>
          <a:ext cx="14494480" cy="762000"/>
        </p:xfrm>
        <a:graphic>
          <a:graphicData uri="http://schemas.openxmlformats.org/drawingml/2006/table">
            <a:tbl>
              <a:tblPr firstRow="1" bandRow="1"/>
              <a:tblGrid>
                <a:gridCol w="2843445"/>
                <a:gridCol w="2922264"/>
                <a:gridCol w="2971800"/>
                <a:gridCol w="2895600"/>
                <a:gridCol w="2861371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January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February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March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April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May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99307"/>
              </p:ext>
            </p:extLst>
          </p:nvPr>
        </p:nvGraphicFramePr>
        <p:xfrm>
          <a:off x="381000" y="2007693"/>
          <a:ext cx="1295400" cy="8374912"/>
        </p:xfrm>
        <a:graphic>
          <a:graphicData uri="http://schemas.openxmlformats.org/drawingml/2006/table">
            <a:tbl>
              <a:tblPr firstRow="1" bandRow="1"/>
              <a:tblGrid>
                <a:gridCol w="1295400"/>
              </a:tblGrid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PIR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TC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TD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PSP EPPLY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149" y="1917786"/>
            <a:ext cx="2743200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149" y="8368517"/>
            <a:ext cx="2743200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039738"/>
            <a:ext cx="2743200" cy="205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6180446"/>
            <a:ext cx="2742749" cy="20570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17786"/>
            <a:ext cx="2743200" cy="2057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8368517"/>
            <a:ext cx="2743200" cy="2057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039738"/>
            <a:ext cx="2743200" cy="2057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6180446"/>
            <a:ext cx="2743200" cy="2057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902862"/>
            <a:ext cx="2763098" cy="20723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8368517"/>
            <a:ext cx="2763098" cy="2057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4039739"/>
            <a:ext cx="2763098" cy="2057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180446"/>
            <a:ext cx="2763098" cy="20570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363" y="1871194"/>
            <a:ext cx="2839104" cy="210399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997" y="8375444"/>
            <a:ext cx="2853542" cy="20504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997" y="4039739"/>
            <a:ext cx="2835470" cy="20573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0363" y="6180446"/>
            <a:ext cx="2839104" cy="20574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800" y="1868226"/>
            <a:ext cx="2809279" cy="210695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798" y="8375444"/>
            <a:ext cx="2809279" cy="205047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800" y="4039737"/>
            <a:ext cx="2809279" cy="205740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799" y="6180446"/>
            <a:ext cx="2809279" cy="205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4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8800" y="9906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BSRN Rad2 2011</a:t>
            </a:r>
            <a:endParaRPr lang="en-US" sz="4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084461"/>
              </p:ext>
            </p:extLst>
          </p:nvPr>
        </p:nvGraphicFramePr>
        <p:xfrm>
          <a:off x="381000" y="2007693"/>
          <a:ext cx="1295400" cy="8374912"/>
        </p:xfrm>
        <a:graphic>
          <a:graphicData uri="http://schemas.openxmlformats.org/drawingml/2006/table">
            <a:tbl>
              <a:tblPr firstRow="1" bandRow="1"/>
              <a:tblGrid>
                <a:gridCol w="1295400"/>
              </a:tblGrid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PIR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TC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TD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PSP EPPLY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932265"/>
              </p:ext>
            </p:extLst>
          </p:nvPr>
        </p:nvGraphicFramePr>
        <p:xfrm>
          <a:off x="1778091" y="762000"/>
          <a:ext cx="14494479" cy="762000"/>
        </p:xfrm>
        <a:graphic>
          <a:graphicData uri="http://schemas.openxmlformats.org/drawingml/2006/table">
            <a:tbl>
              <a:tblPr firstRow="1" bandRow="1"/>
              <a:tblGrid>
                <a:gridCol w="2374661"/>
                <a:gridCol w="2440485"/>
                <a:gridCol w="2481854"/>
                <a:gridCol w="2418217"/>
                <a:gridCol w="2389631"/>
                <a:gridCol w="2389631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January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February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March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April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May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June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01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8800" y="9906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BSRN Rad2 2011</a:t>
            </a:r>
            <a:endParaRPr lang="en-US" sz="4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296760"/>
              </p:ext>
            </p:extLst>
          </p:nvPr>
        </p:nvGraphicFramePr>
        <p:xfrm>
          <a:off x="381000" y="2007693"/>
          <a:ext cx="1295400" cy="8374912"/>
        </p:xfrm>
        <a:graphic>
          <a:graphicData uri="http://schemas.openxmlformats.org/drawingml/2006/table">
            <a:tbl>
              <a:tblPr firstRow="1" bandRow="1"/>
              <a:tblGrid>
                <a:gridCol w="1295400"/>
              </a:tblGrid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PIR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TC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TD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  <a:tr h="2093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" pitchFamily="18" charset="0"/>
                        </a:rPr>
                        <a:t>PSP EPPLY</a:t>
                      </a:r>
                      <a:endParaRPr lang="en-US" sz="2800" dirty="0">
                        <a:latin typeface="Cambria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41098"/>
              </p:ext>
            </p:extLst>
          </p:nvPr>
        </p:nvGraphicFramePr>
        <p:xfrm>
          <a:off x="1778091" y="762000"/>
          <a:ext cx="14494479" cy="762000"/>
        </p:xfrm>
        <a:graphic>
          <a:graphicData uri="http://schemas.openxmlformats.org/drawingml/2006/table">
            <a:tbl>
              <a:tblPr firstRow="1" bandRow="1"/>
              <a:tblGrid>
                <a:gridCol w="2374661"/>
                <a:gridCol w="2440485"/>
                <a:gridCol w="2481854"/>
                <a:gridCol w="2418217"/>
                <a:gridCol w="2389631"/>
                <a:gridCol w="2389631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July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August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September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October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November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ambria" pitchFamily="18" charset="0"/>
                        </a:rPr>
                        <a:t>December</a:t>
                      </a:r>
                      <a:endParaRPr lang="en-US" sz="3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225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961</TotalTime>
  <Words>107</Words>
  <Application>Microsoft Office PowerPoint</Application>
  <PresentationFormat>Custom</PresentationFormat>
  <Paragraphs>69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Crepinsek</dc:creator>
  <cp:lastModifiedBy>Sara Crepinsek</cp:lastModifiedBy>
  <cp:revision>104</cp:revision>
  <cp:lastPrinted>2012-05-16T14:17:56Z</cp:lastPrinted>
  <dcterms:modified xsi:type="dcterms:W3CDTF">2012-05-16T16:36:03Z</dcterms:modified>
</cp:coreProperties>
</file>