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E24C-A16B-4500-B939-88897FF2C79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B7B1-A8AC-4287-BB48-F4B426A06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1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E24C-A16B-4500-B939-88897FF2C79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B7B1-A8AC-4287-BB48-F4B426A06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0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E24C-A16B-4500-B939-88897FF2C79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B7B1-A8AC-4287-BB48-F4B426A06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E24C-A16B-4500-B939-88897FF2C79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B7B1-A8AC-4287-BB48-F4B426A06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4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E24C-A16B-4500-B939-88897FF2C79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B7B1-A8AC-4287-BB48-F4B426A06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39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E24C-A16B-4500-B939-88897FF2C79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B7B1-A8AC-4287-BB48-F4B426A06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1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E24C-A16B-4500-B939-88897FF2C79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B7B1-A8AC-4287-BB48-F4B426A06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9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E24C-A16B-4500-B939-88897FF2C79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B7B1-A8AC-4287-BB48-F4B426A06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0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E24C-A16B-4500-B939-88897FF2C79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B7B1-A8AC-4287-BB48-F4B426A06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12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E24C-A16B-4500-B939-88897FF2C79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B7B1-A8AC-4287-BB48-F4B426A06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BE24C-A16B-4500-B939-88897FF2C79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9B7B1-A8AC-4287-BB48-F4B426A06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7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BE24C-A16B-4500-B939-88897FF2C792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9B7B1-A8AC-4287-BB48-F4B426A06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6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6015" y="2112582"/>
            <a:ext cx="9927065" cy="2744616"/>
            <a:chOff x="126015" y="2112582"/>
            <a:chExt cx="9927065" cy="274461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2411" y="2112582"/>
              <a:ext cx="2740669" cy="274320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1291"/>
            <a:stretch/>
          </p:blipFill>
          <p:spPr>
            <a:xfrm>
              <a:off x="5512186" y="2112582"/>
              <a:ext cx="2157169" cy="27432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1210"/>
            <a:stretch/>
          </p:blipFill>
          <p:spPr>
            <a:xfrm>
              <a:off x="3724275" y="2112582"/>
              <a:ext cx="2159386" cy="27432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1254"/>
            <a:stretch/>
          </p:blipFill>
          <p:spPr>
            <a:xfrm>
              <a:off x="1928062" y="2113998"/>
              <a:ext cx="2158163" cy="27432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1188"/>
            <a:stretch/>
          </p:blipFill>
          <p:spPr>
            <a:xfrm>
              <a:off x="126015" y="2112582"/>
              <a:ext cx="2159985" cy="2743200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2030186" y="5429250"/>
            <a:ext cx="23118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Major repairs and testing</a:t>
            </a:r>
          </a:p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SP, BB, DEW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3071544" y="4138883"/>
            <a:ext cx="229137" cy="1800225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16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PSD / NOAA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Wolfe</dc:creator>
  <cp:lastModifiedBy>Dan Wolfe</cp:lastModifiedBy>
  <cp:revision>3</cp:revision>
  <dcterms:created xsi:type="dcterms:W3CDTF">2016-04-28T13:09:03Z</dcterms:created>
  <dcterms:modified xsi:type="dcterms:W3CDTF">2016-04-28T14:12:38Z</dcterms:modified>
</cp:coreProperties>
</file>