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75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228375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50" y="0"/>
            <a:ext cx="22837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50" y="0"/>
            <a:ext cx="228375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228375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50" y="2286000"/>
            <a:ext cx="228375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0907"/>
            <a:ext cx="228375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15" y="2209800"/>
            <a:ext cx="228375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" y="4572000"/>
            <a:ext cx="228375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50" y="4572000"/>
            <a:ext cx="228375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50" y="4572000"/>
            <a:ext cx="228375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50" y="4572000"/>
            <a:ext cx="2283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3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3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7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228375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50" y="0"/>
            <a:ext cx="228375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375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228375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228375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50" y="2286000"/>
            <a:ext cx="228375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50" y="2286000"/>
            <a:ext cx="228375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28375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0" y="4572000"/>
            <a:ext cx="228375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0"/>
            <a:ext cx="2283750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50" y="4572000"/>
            <a:ext cx="2283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6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75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228375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22837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375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228375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25488"/>
            <a:ext cx="228375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9" y="2286000"/>
            <a:ext cx="228375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50" y="2286000"/>
            <a:ext cx="228375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28375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0"/>
            <a:ext cx="228375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50" y="4572000"/>
            <a:ext cx="228375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50" y="4572000"/>
            <a:ext cx="2283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3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" y="0"/>
            <a:ext cx="228375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228375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50" y="0"/>
            <a:ext cx="22837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50" y="0"/>
            <a:ext cx="228375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228375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0"/>
            <a:ext cx="228375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50" y="2286000"/>
            <a:ext cx="228375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50" y="2286000"/>
            <a:ext cx="228375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28375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50" y="4572000"/>
            <a:ext cx="228375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0"/>
            <a:ext cx="228375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50" y="4572000"/>
            <a:ext cx="2283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3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" y="0"/>
            <a:ext cx="228375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228375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22837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375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228375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228375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228375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86000"/>
            <a:ext cx="228375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28375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0"/>
            <a:ext cx="228375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0"/>
            <a:ext cx="228375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72000"/>
            <a:ext cx="2283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3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Wolfe</dc:creator>
  <cp:lastModifiedBy>Dan Wolfe</cp:lastModifiedBy>
  <cp:revision>4</cp:revision>
  <dcterms:created xsi:type="dcterms:W3CDTF">2006-08-16T00:00:00Z</dcterms:created>
  <dcterms:modified xsi:type="dcterms:W3CDTF">2011-03-21T17:27:42Z</dcterms:modified>
</cp:coreProperties>
</file>