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DCC21-A4CE-48AD-8CBF-8BF3A06C5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500E0B-60C0-4600-AD63-68520F0D92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CCF0F-681E-4AE9-9130-60E8FD5CD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7DE41-9A4D-4898-A5E1-3F9E3AAED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1ED42-FA8D-42C5-8BDB-05D678B9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3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8833A-75B1-489D-A560-06031ECD8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7CD76-4A7C-4AF8-B1D7-28180B0C2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5092E-F111-4DBE-B4EC-7B0D5AA1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C4B01-C754-42CF-9785-40E38A273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BB19A-65F3-4F46-8AC9-CBB55C221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7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99E6B7-4105-43FE-9DDD-1A128496AB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CDA63-1E28-4759-8D34-3ADAD0A5D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E1362-7BD1-459F-A1A7-7A689D8B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C16EC-71F8-45C9-AA04-8D63C4AF2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1686D-D798-4966-B868-70D1A6855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6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79293-9BEB-4A3E-9574-5CC57B681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BAC2D-C44C-4273-8181-62B5A3798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89B6E-7B65-4614-B0F7-E7F448FB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A0180-DB86-4EAC-A720-5C67C74A9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41D91-2D9F-418D-A978-E927A7A97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3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AA370-E02D-4713-9523-CF7CE76CF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89E07-69DD-4D4A-8C3F-C1CC49687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54E6D-54FB-46AC-A0CB-C237C8A82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6F91F-B334-4734-AD35-839632B6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85A4F-6D22-44CC-A842-99AA83C97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1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17F54-0F1B-44F6-A99D-96113ABD9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174FD-544E-4F42-BDE9-9D4ECE7D9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373D7-E848-4030-A607-1CFEFB9FE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DDBF4-59EC-469E-844E-38A1339CF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EFD684-A52C-46B2-9DBD-C83903355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43996-5D32-49F8-8592-3B84D6EC5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50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6B482-A1CA-479D-A376-B047F351C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AFC6A-8253-40D8-9523-7D08E9B5C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3CF922-9469-4B48-9AB8-55F77DBFC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1B35BF-AEF8-4369-9D71-834D973405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B14F46-D121-4526-B552-3A300073B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0A0BEC-1B0B-4F5D-A775-18F0A524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D5E6C-69DE-424C-A0CA-58A6A0B89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D7CA5B-41AE-4C85-BDA2-BB4FFEA9B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1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44AAE-6E86-47DD-8252-FAA305232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FA2FF6-32EA-472F-8FD0-67B6866C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C7F1B1-D18D-4283-A675-966D0687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1C1C5C-62D2-42E6-91CB-C6CB7FC22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9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7748E-90E0-4BAA-A700-07E506B55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BE41A5-1113-43DB-9555-A305141F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91686A-736D-463D-A494-8ADCD325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6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AA4C1-0302-4B66-AE96-4738A1BC5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4C1A3-B390-4BDE-AA7D-39A622C03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6E3605-EE66-4B9A-9268-4D90BCC48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6C1A5-4CDA-497C-91D2-5AADBAFF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6382E-B875-48FA-AE4B-FEB19F4A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32039-28D5-43DD-90A4-79F5D6E9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47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C416-F795-4F0E-BDE3-4612178E0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F364A4-08B4-4391-9665-A1C07F3A39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7119F-9AC3-4564-BC70-4995B54156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3314D-0706-47CE-A4F7-CBA47C5E1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95E49-9408-4931-B4A7-220CB41A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D48013-EF4F-4493-AE13-EB334BFE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4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B795C-6F3E-4404-B75B-23FE28F6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7A1EE-CF6A-4A43-AA18-3CE1F07F0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BD4D5-3E8F-453A-9803-61B07BA8F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053D6-9AB7-4949-9741-9B3ADD96129D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BE03A-D1E9-42CC-AA91-B69F7A175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61369-4A71-40F8-8BE2-2A000E4A58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42533-0226-4509-BFF7-BC9064C03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2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6B672-52ED-4A3A-940B-BEB6A6FC38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1A3AC9-973F-4441-8042-6925804ED7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793AAD-29C0-4418-82BC-5C9157CFB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86" y="0"/>
            <a:ext cx="5225143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D0A3C82-3159-4295-AE3B-1B76524047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807" y="-56148"/>
            <a:ext cx="5225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186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0AEB9-3B2A-4CAD-B6CF-14E69F85F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1B8B32-67E7-4E9D-85D5-2C3F8385C4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37" y="122925"/>
            <a:ext cx="5130768" cy="673413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CC2691-2AB1-47A5-BC5C-766E3D257B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968" y="-942"/>
            <a:ext cx="5225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4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8D5DA-7E12-4ED2-80C9-CA6F336EE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2D2D589-AF32-4A17-81ED-0AD1F863C2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2" y="76746"/>
            <a:ext cx="5050555" cy="662885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D9599F-823A-48A7-B574-CDF3BE564D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755" y="0"/>
            <a:ext cx="5225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67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571D2-BDFB-43A7-9500-B35B246EA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802C86-7415-49B0-8886-7821EA4AD6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31" y="0"/>
            <a:ext cx="5210980" cy="683941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2F01B5-8BE0-4DEF-9A60-DE3588C69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18588"/>
            <a:ext cx="5225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327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1F5E-508F-4174-A71E-D0C91DBD6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D96076-75FD-4EF8-AB35-C251267E72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62" y="245477"/>
            <a:ext cx="4938264" cy="648147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BC74BB-A3D2-4AB4-9695-625FD7449F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765" y="0"/>
            <a:ext cx="5225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06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3AF1-F40C-4507-9F41-7F6B58189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BB460A-F659-4809-A024-C799C8588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36" y="253499"/>
            <a:ext cx="4978369" cy="6534110"/>
          </a:xfrm>
        </p:spPr>
      </p:pic>
    </p:spTree>
    <p:extLst>
      <p:ext uri="{BB962C8B-B14F-4D97-AF65-F5344CB8AC3E}">
        <p14:creationId xmlns:p14="http://schemas.microsoft.com/office/powerpoint/2010/main" val="1424614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Fairall</dc:creator>
  <cp:lastModifiedBy>Chris Fairall</cp:lastModifiedBy>
  <cp:revision>1</cp:revision>
  <dcterms:created xsi:type="dcterms:W3CDTF">2020-02-24T16:37:44Z</dcterms:created>
  <dcterms:modified xsi:type="dcterms:W3CDTF">2020-02-24T16:38:27Z</dcterms:modified>
</cp:coreProperties>
</file>