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56" r:id="rId4"/>
    <p:sldId id="263" r:id="rId5"/>
    <p:sldId id="260" r:id="rId6"/>
    <p:sldId id="261" r:id="rId7"/>
    <p:sldId id="259" r:id="rId8"/>
    <p:sldId id="262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F3F-05C5-4691-B7D0-98DD9C83F43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32E-D614-47F2-B09E-7647E3E0E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9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F3F-05C5-4691-B7D0-98DD9C83F43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32E-D614-47F2-B09E-7647E3E0E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7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F3F-05C5-4691-B7D0-98DD9C83F43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32E-D614-47F2-B09E-7647E3E0E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5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F3F-05C5-4691-B7D0-98DD9C83F43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32E-D614-47F2-B09E-7647E3E0E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1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F3F-05C5-4691-B7D0-98DD9C83F43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32E-D614-47F2-B09E-7647E3E0E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7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F3F-05C5-4691-B7D0-98DD9C83F43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32E-D614-47F2-B09E-7647E3E0E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3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F3F-05C5-4691-B7D0-98DD9C83F43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32E-D614-47F2-B09E-7647E3E0E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7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F3F-05C5-4691-B7D0-98DD9C83F43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32E-D614-47F2-B09E-7647E3E0E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1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F3F-05C5-4691-B7D0-98DD9C83F43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32E-D614-47F2-B09E-7647E3E0E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3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F3F-05C5-4691-B7D0-98DD9C83F43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32E-D614-47F2-B09E-7647E3E0E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8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F3F-05C5-4691-B7D0-98DD9C83F43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A32E-D614-47F2-B09E-7647E3E0E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5DF3F-05C5-4691-B7D0-98DD9C83F43C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AA32E-D614-47F2-B09E-7647E3E0E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0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eft Brace 7"/>
          <p:cNvSpPr/>
          <p:nvPr/>
        </p:nvSpPr>
        <p:spPr>
          <a:xfrm rot="16200000">
            <a:off x="3261817" y="3316402"/>
            <a:ext cx="423080" cy="481766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11705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~S-N leg</a:t>
            </a:r>
            <a:endParaRPr lang="en-US" b="1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6566635" y="4885891"/>
            <a:ext cx="337066" cy="167868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10749" y="616879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~W-E leg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83864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~N-S leg</a:t>
            </a:r>
            <a:endParaRPr lang="en-US" b="1" dirty="0"/>
          </a:p>
        </p:txBody>
      </p:sp>
      <p:sp>
        <p:nvSpPr>
          <p:cNvPr id="13" name="Left Brace 12"/>
          <p:cNvSpPr/>
          <p:nvPr/>
        </p:nvSpPr>
        <p:spPr>
          <a:xfrm rot="16200000">
            <a:off x="9419020" y="3728117"/>
            <a:ext cx="337066" cy="402608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3" r="6837"/>
          <a:stretch/>
        </p:blipFill>
        <p:spPr>
          <a:xfrm>
            <a:off x="0" y="0"/>
            <a:ext cx="12091915" cy="498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3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0" r="7956"/>
          <a:stretch/>
        </p:blipFill>
        <p:spPr>
          <a:xfrm>
            <a:off x="150125" y="262945"/>
            <a:ext cx="11750723" cy="4704840"/>
          </a:xfrm>
          <a:prstGeom prst="rect">
            <a:avLst/>
          </a:prstGeom>
        </p:spPr>
      </p:pic>
      <p:sp>
        <p:nvSpPr>
          <p:cNvPr id="14" name="Left Brace 13"/>
          <p:cNvSpPr/>
          <p:nvPr/>
        </p:nvSpPr>
        <p:spPr>
          <a:xfrm rot="16200000">
            <a:off x="3261817" y="3316402"/>
            <a:ext cx="423080" cy="481766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111705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~S-N leg</a:t>
            </a:r>
            <a:endParaRPr lang="en-US" b="1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6566635" y="4885891"/>
            <a:ext cx="337066" cy="167868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10749" y="616879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~W-E leg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83864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~N-S leg</a:t>
            </a:r>
            <a:endParaRPr lang="en-US" b="1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9419020" y="3728117"/>
            <a:ext cx="337066" cy="402608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8" r="7583"/>
          <a:stretch/>
        </p:blipFill>
        <p:spPr>
          <a:xfrm>
            <a:off x="95535" y="-1"/>
            <a:ext cx="11805313" cy="5049673"/>
          </a:xfrm>
          <a:prstGeom prst="rect">
            <a:avLst/>
          </a:prstGeom>
        </p:spPr>
      </p:pic>
      <p:sp>
        <p:nvSpPr>
          <p:cNvPr id="11" name="Left Brace 10"/>
          <p:cNvSpPr/>
          <p:nvPr/>
        </p:nvSpPr>
        <p:spPr>
          <a:xfrm rot="16200000">
            <a:off x="3261817" y="3316402"/>
            <a:ext cx="423080" cy="481766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111705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~S-N leg</a:t>
            </a:r>
            <a:endParaRPr lang="en-US" b="1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6566635" y="4885891"/>
            <a:ext cx="337066" cy="167868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310749" y="616879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~W-E leg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83864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~N-S leg</a:t>
            </a:r>
            <a:endParaRPr lang="en-US" b="1" dirty="0"/>
          </a:p>
        </p:txBody>
      </p:sp>
      <p:sp>
        <p:nvSpPr>
          <p:cNvPr id="22" name="Left Brace 21"/>
          <p:cNvSpPr/>
          <p:nvPr/>
        </p:nvSpPr>
        <p:spPr>
          <a:xfrm rot="16200000">
            <a:off x="9419020" y="3728117"/>
            <a:ext cx="337066" cy="402608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9" r="7584"/>
          <a:stretch/>
        </p:blipFill>
        <p:spPr>
          <a:xfrm>
            <a:off x="0" y="181060"/>
            <a:ext cx="12010030" cy="4759430"/>
          </a:xfrm>
          <a:prstGeom prst="rect">
            <a:avLst/>
          </a:prstGeom>
        </p:spPr>
      </p:pic>
      <p:sp>
        <p:nvSpPr>
          <p:cNvPr id="10" name="Left Brace 9"/>
          <p:cNvSpPr/>
          <p:nvPr/>
        </p:nvSpPr>
        <p:spPr>
          <a:xfrm rot="16200000">
            <a:off x="3261817" y="3316402"/>
            <a:ext cx="423080" cy="481766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111705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~S-N leg</a:t>
            </a:r>
            <a:endParaRPr lang="en-US" b="1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6566635" y="4885891"/>
            <a:ext cx="337066" cy="167868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310749" y="616879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~W-E leg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83864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~N-S leg</a:t>
            </a:r>
            <a:endParaRPr lang="en-US" b="1" dirty="0"/>
          </a:p>
        </p:txBody>
      </p:sp>
      <p:sp>
        <p:nvSpPr>
          <p:cNvPr id="22" name="Left Brace 21"/>
          <p:cNvSpPr/>
          <p:nvPr/>
        </p:nvSpPr>
        <p:spPr>
          <a:xfrm rot="16200000">
            <a:off x="9419020" y="3728117"/>
            <a:ext cx="337066" cy="402608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9" r="7397"/>
          <a:stretch/>
        </p:blipFill>
        <p:spPr>
          <a:xfrm>
            <a:off x="95535" y="95534"/>
            <a:ext cx="11914495" cy="5143135"/>
          </a:xfrm>
          <a:prstGeom prst="rect">
            <a:avLst/>
          </a:prstGeom>
        </p:spPr>
      </p:pic>
      <p:sp>
        <p:nvSpPr>
          <p:cNvPr id="12" name="Left Brace 11"/>
          <p:cNvSpPr/>
          <p:nvPr/>
        </p:nvSpPr>
        <p:spPr>
          <a:xfrm rot="16200000">
            <a:off x="3261817" y="3316402"/>
            <a:ext cx="423080" cy="481766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11705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~S-N leg</a:t>
            </a:r>
            <a:endParaRPr lang="en-US" b="1" dirty="0"/>
          </a:p>
        </p:txBody>
      </p:sp>
      <p:sp>
        <p:nvSpPr>
          <p:cNvPr id="14" name="Left Brace 13"/>
          <p:cNvSpPr/>
          <p:nvPr/>
        </p:nvSpPr>
        <p:spPr>
          <a:xfrm rot="16200000">
            <a:off x="6566635" y="4885891"/>
            <a:ext cx="337066" cy="167868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10749" y="616879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~W-E leg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83864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~N-S leg</a:t>
            </a:r>
            <a:endParaRPr lang="en-US" b="1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9419020" y="3728117"/>
            <a:ext cx="337066" cy="402608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 r="7210"/>
          <a:stretch/>
        </p:blipFill>
        <p:spPr>
          <a:xfrm>
            <a:off x="-1" y="167412"/>
            <a:ext cx="12064621" cy="4936851"/>
          </a:xfrm>
          <a:prstGeom prst="rect">
            <a:avLst/>
          </a:prstGeom>
        </p:spPr>
      </p:pic>
      <p:sp>
        <p:nvSpPr>
          <p:cNvPr id="11" name="Left Brace 10"/>
          <p:cNvSpPr/>
          <p:nvPr/>
        </p:nvSpPr>
        <p:spPr>
          <a:xfrm rot="16200000">
            <a:off x="3261817" y="3316402"/>
            <a:ext cx="423080" cy="481766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11705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~S-N leg</a:t>
            </a:r>
            <a:endParaRPr lang="en-US" b="1" dirty="0"/>
          </a:p>
        </p:txBody>
      </p:sp>
      <p:sp>
        <p:nvSpPr>
          <p:cNvPr id="13" name="Left Brace 12"/>
          <p:cNvSpPr/>
          <p:nvPr/>
        </p:nvSpPr>
        <p:spPr>
          <a:xfrm rot="16200000">
            <a:off x="6566635" y="4885891"/>
            <a:ext cx="337066" cy="167868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310749" y="616879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~W-E leg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983864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~N-S leg</a:t>
            </a:r>
            <a:endParaRPr lang="en-US" b="1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9419020" y="3728117"/>
            <a:ext cx="337066" cy="402608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2" r="7397"/>
          <a:stretch/>
        </p:blipFill>
        <p:spPr>
          <a:xfrm>
            <a:off x="168759" y="52230"/>
            <a:ext cx="11914496" cy="5261299"/>
          </a:xfrm>
          <a:prstGeom prst="rect">
            <a:avLst/>
          </a:prstGeom>
        </p:spPr>
      </p:pic>
      <p:sp>
        <p:nvSpPr>
          <p:cNvPr id="12" name="Left Brace 11"/>
          <p:cNvSpPr/>
          <p:nvPr/>
        </p:nvSpPr>
        <p:spPr>
          <a:xfrm rot="16200000">
            <a:off x="3261817" y="3316402"/>
            <a:ext cx="423080" cy="481766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11705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~S-N leg</a:t>
            </a:r>
            <a:endParaRPr lang="en-US" b="1" dirty="0"/>
          </a:p>
        </p:txBody>
      </p:sp>
      <p:sp>
        <p:nvSpPr>
          <p:cNvPr id="14" name="Left Brace 13"/>
          <p:cNvSpPr/>
          <p:nvPr/>
        </p:nvSpPr>
        <p:spPr>
          <a:xfrm rot="16200000">
            <a:off x="6566635" y="4885891"/>
            <a:ext cx="337066" cy="167868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10749" y="616879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~W-E leg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83864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~N-S leg</a:t>
            </a:r>
            <a:endParaRPr lang="en-US" b="1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9419020" y="3728117"/>
            <a:ext cx="337066" cy="402608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6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2" r="7770"/>
          <a:stretch/>
        </p:blipFill>
        <p:spPr>
          <a:xfrm>
            <a:off x="0" y="153764"/>
            <a:ext cx="11969087" cy="5182511"/>
          </a:xfrm>
          <a:prstGeom prst="rect">
            <a:avLst/>
          </a:prstGeom>
        </p:spPr>
      </p:pic>
      <p:sp>
        <p:nvSpPr>
          <p:cNvPr id="12" name="Left Brace 11"/>
          <p:cNvSpPr/>
          <p:nvPr/>
        </p:nvSpPr>
        <p:spPr>
          <a:xfrm rot="16200000">
            <a:off x="3261817" y="3316402"/>
            <a:ext cx="423080" cy="481766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11705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~S-N leg</a:t>
            </a:r>
            <a:endParaRPr lang="en-US" b="1" dirty="0"/>
          </a:p>
        </p:txBody>
      </p:sp>
      <p:sp>
        <p:nvSpPr>
          <p:cNvPr id="14" name="Left Brace 13"/>
          <p:cNvSpPr/>
          <p:nvPr/>
        </p:nvSpPr>
        <p:spPr>
          <a:xfrm rot="16200000">
            <a:off x="6566635" y="4885891"/>
            <a:ext cx="337066" cy="167868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10749" y="616879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~W-E leg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83864" y="616879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~N-S leg</a:t>
            </a:r>
            <a:endParaRPr lang="en-US" b="1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9419020" y="3728117"/>
            <a:ext cx="337066" cy="402608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026" r="7692"/>
          <a:stretch/>
        </p:blipFill>
        <p:spPr>
          <a:xfrm>
            <a:off x="245659" y="-99799"/>
            <a:ext cx="11614246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4649" r="7645"/>
          <a:stretch/>
        </p:blipFill>
        <p:spPr>
          <a:xfrm>
            <a:off x="245657" y="3429000"/>
            <a:ext cx="1158695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</TotalTime>
  <Words>72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DanWolfe</dc:creator>
  <cp:lastModifiedBy>DanWolfe</cp:lastModifiedBy>
  <cp:revision>18</cp:revision>
  <dcterms:created xsi:type="dcterms:W3CDTF">2016-03-05T16:26:15Z</dcterms:created>
  <dcterms:modified xsi:type="dcterms:W3CDTF">2016-03-15T19:10:15Z</dcterms:modified>
</cp:coreProperties>
</file>