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3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0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8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9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2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0A6E-03FB-4554-BDBD-1E6246B82A0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08E55-B0DE-49B7-A99D-02EF275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90" y="3398298"/>
            <a:ext cx="9409524" cy="3439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81890"/>
            <a:ext cx="8134067" cy="342302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3807725" y="3138985"/>
            <a:ext cx="27296" cy="8461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300113" y="3138984"/>
            <a:ext cx="27296" cy="8461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62867" y="1119116"/>
            <a:ext cx="1679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47 output</a:t>
            </a:r>
          </a:p>
          <a:p>
            <a:r>
              <a:rPr lang="en-US" dirty="0" err="1" smtClean="0"/>
              <a:t>Rel</a:t>
            </a:r>
            <a:r>
              <a:rPr lang="en-US" dirty="0" smtClean="0"/>
              <a:t> SPD and DIR</a:t>
            </a:r>
          </a:p>
          <a:p>
            <a:r>
              <a:rPr lang="en-US" smtClean="0"/>
              <a:t>20160310-11</a:t>
            </a:r>
            <a:endParaRPr lang="en-US" dirty="0" smtClean="0"/>
          </a:p>
          <a:p>
            <a:r>
              <a:rPr lang="en-US" dirty="0" smtClean="0"/>
              <a:t>2350-0150 UTC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0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DanWolfe</dc:creator>
  <cp:lastModifiedBy>DanWolfe</cp:lastModifiedBy>
  <cp:revision>1</cp:revision>
  <dcterms:created xsi:type="dcterms:W3CDTF">2016-03-11T20:33:53Z</dcterms:created>
  <dcterms:modified xsi:type="dcterms:W3CDTF">2016-03-11T20:43:37Z</dcterms:modified>
</cp:coreProperties>
</file>