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1" r:id="rId6"/>
    <p:sldId id="262" r:id="rId7"/>
    <p:sldId id="268" r:id="rId8"/>
    <p:sldId id="269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30" r:id="rId22"/>
    <p:sldId id="331" r:id="rId23"/>
    <p:sldId id="332" r:id="rId24"/>
    <p:sldId id="333" r:id="rId25"/>
    <p:sldId id="277" r:id="rId26"/>
    <p:sldId id="278" r:id="rId27"/>
    <p:sldId id="280" r:id="rId28"/>
    <p:sldId id="281" r:id="rId29"/>
    <p:sldId id="284" r:id="rId30"/>
    <p:sldId id="285" r:id="rId31"/>
    <p:sldId id="289" r:id="rId32"/>
    <p:sldId id="290" r:id="rId33"/>
    <p:sldId id="282" r:id="rId34"/>
    <p:sldId id="279" r:id="rId35"/>
    <p:sldId id="283" r:id="rId36"/>
    <p:sldId id="286" r:id="rId37"/>
    <p:sldId id="287" r:id="rId38"/>
    <p:sldId id="288" r:id="rId39"/>
    <p:sldId id="291" r:id="rId40"/>
    <p:sldId id="297" r:id="rId41"/>
    <p:sldId id="293" r:id="rId42"/>
    <p:sldId id="294" r:id="rId43"/>
    <p:sldId id="295" r:id="rId44"/>
    <p:sldId id="296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6" r:id="rId53"/>
    <p:sldId id="307" r:id="rId54"/>
    <p:sldId id="308" r:id="rId55"/>
    <p:sldId id="309" r:id="rId56"/>
    <p:sldId id="305" r:id="rId57"/>
    <p:sldId id="310" r:id="rId58"/>
    <p:sldId id="311" r:id="rId59"/>
    <p:sldId id="312" r:id="rId60"/>
    <p:sldId id="313" r:id="rId61"/>
    <p:sldId id="314" r:id="rId62"/>
    <p:sldId id="327" r:id="rId63"/>
    <p:sldId id="329" r:id="rId64"/>
    <p:sldId id="32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2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22564-0774-402A-A132-A1E941ED3ABC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3286E-B576-4AE4-9C7F-DE65498A5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3286E-B576-4AE4-9C7F-DE65498A59D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49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282.png"/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12" Type="http://schemas.openxmlformats.org/officeDocument/2006/relationships/image" Target="../media/image281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5" Type="http://schemas.openxmlformats.org/officeDocument/2006/relationships/image" Target="../media/image274.png"/><Relationship Id="rId10" Type="http://schemas.openxmlformats.org/officeDocument/2006/relationships/image" Target="../media/image279.png"/><Relationship Id="rId4" Type="http://schemas.openxmlformats.org/officeDocument/2006/relationships/image" Target="../media/image273.png"/><Relationship Id="rId9" Type="http://schemas.openxmlformats.org/officeDocument/2006/relationships/image" Target="../media/image2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48.png"/><Relationship Id="rId7" Type="http://schemas.openxmlformats.org/officeDocument/2006/relationships/image" Target="../media/image287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10" Type="http://schemas.openxmlformats.org/officeDocument/2006/relationships/image" Target="../media/image290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image" Target="../media/image314.png"/><Relationship Id="rId7" Type="http://schemas.openxmlformats.org/officeDocument/2006/relationships/image" Target="../media/image318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5" Type="http://schemas.openxmlformats.org/officeDocument/2006/relationships/image" Target="../media/image316.png"/><Relationship Id="rId10" Type="http://schemas.openxmlformats.org/officeDocument/2006/relationships/image" Target="../media/image321.png"/><Relationship Id="rId4" Type="http://schemas.openxmlformats.org/officeDocument/2006/relationships/image" Target="../media/image315.png"/><Relationship Id="rId9" Type="http://schemas.openxmlformats.org/officeDocument/2006/relationships/image" Target="../media/image3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3" Type="http://schemas.openxmlformats.org/officeDocument/2006/relationships/image" Target="../media/image323.png"/><Relationship Id="rId7" Type="http://schemas.openxmlformats.org/officeDocument/2006/relationships/image" Target="../media/image327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25.png"/><Relationship Id="rId10" Type="http://schemas.openxmlformats.org/officeDocument/2006/relationships/image" Target="../media/image330.png"/><Relationship Id="rId4" Type="http://schemas.openxmlformats.org/officeDocument/2006/relationships/image" Target="../media/image324.png"/><Relationship Id="rId9" Type="http://schemas.openxmlformats.org/officeDocument/2006/relationships/image" Target="../media/image3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10" Type="http://schemas.openxmlformats.org/officeDocument/2006/relationships/image" Target="../media/image339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1.png"/><Relationship Id="rId7" Type="http://schemas.openxmlformats.org/officeDocument/2006/relationships/image" Target="../media/image345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png"/><Relationship Id="rId5" Type="http://schemas.openxmlformats.org/officeDocument/2006/relationships/image" Target="../media/image343.png"/><Relationship Id="rId10" Type="http://schemas.openxmlformats.org/officeDocument/2006/relationships/image" Target="../media/image348.png"/><Relationship Id="rId4" Type="http://schemas.openxmlformats.org/officeDocument/2006/relationships/image" Target="../media/image342.png"/><Relationship Id="rId9" Type="http://schemas.openxmlformats.org/officeDocument/2006/relationships/image" Target="../media/image3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2.png"/><Relationship Id="rId4" Type="http://schemas.openxmlformats.org/officeDocument/2006/relationships/image" Target="../media/image3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6.png"/><Relationship Id="rId4" Type="http://schemas.openxmlformats.org/officeDocument/2006/relationships/image" Target="../media/image3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2.png"/><Relationship Id="rId4" Type="http://schemas.openxmlformats.org/officeDocument/2006/relationships/image" Target="../media/image3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4.png"/><Relationship Id="rId4" Type="http://schemas.openxmlformats.org/officeDocument/2006/relationships/image" Target="../media/image3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4.png"/><Relationship Id="rId4" Type="http://schemas.openxmlformats.org/officeDocument/2006/relationships/image" Target="../media/image3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2.png"/><Relationship Id="rId4" Type="http://schemas.openxmlformats.org/officeDocument/2006/relationships/image" Target="../media/image3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6.png"/><Relationship Id="rId4" Type="http://schemas.openxmlformats.org/officeDocument/2006/relationships/image" Target="../media/image3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4.png"/><Relationship Id="rId4" Type="http://schemas.openxmlformats.org/officeDocument/2006/relationships/image" Target="../media/image4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8.png"/><Relationship Id="rId4" Type="http://schemas.openxmlformats.org/officeDocument/2006/relationships/image" Target="../media/image4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2.png"/><Relationship Id="rId4" Type="http://schemas.openxmlformats.org/officeDocument/2006/relationships/image" Target="../media/image4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6.png"/><Relationship Id="rId4" Type="http://schemas.openxmlformats.org/officeDocument/2006/relationships/image" Target="../media/image4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4.png"/><Relationship Id="rId4" Type="http://schemas.openxmlformats.org/officeDocument/2006/relationships/image" Target="../media/image4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29.png"/><Relationship Id="rId7" Type="http://schemas.openxmlformats.org/officeDocument/2006/relationships/image" Target="../media/image433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10" Type="http://schemas.openxmlformats.org/officeDocument/2006/relationships/image" Target="../media/image436.png"/><Relationship Id="rId4" Type="http://schemas.openxmlformats.org/officeDocument/2006/relationships/image" Target="../media/image430.png"/><Relationship Id="rId9" Type="http://schemas.openxmlformats.org/officeDocument/2006/relationships/image" Target="../media/image4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8.png"/><Relationship Id="rId3" Type="http://schemas.openxmlformats.org/officeDocument/2006/relationships/image" Target="../media/image443.png"/><Relationship Id="rId7" Type="http://schemas.openxmlformats.org/officeDocument/2006/relationships/image" Target="../media/image447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6.png"/><Relationship Id="rId5" Type="http://schemas.openxmlformats.org/officeDocument/2006/relationships/image" Target="../media/image445.png"/><Relationship Id="rId10" Type="http://schemas.openxmlformats.org/officeDocument/2006/relationships/image" Target="../media/image450.png"/><Relationship Id="rId4" Type="http://schemas.openxmlformats.org/officeDocument/2006/relationships/image" Target="../media/image444.png"/><Relationship Id="rId9" Type="http://schemas.openxmlformats.org/officeDocument/2006/relationships/image" Target="../media/image4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452.png"/><Relationship Id="rId7" Type="http://schemas.openxmlformats.org/officeDocument/2006/relationships/image" Target="../media/image456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54.png"/><Relationship Id="rId10" Type="http://schemas.openxmlformats.org/officeDocument/2006/relationships/image" Target="../media/image459.png"/><Relationship Id="rId4" Type="http://schemas.openxmlformats.org/officeDocument/2006/relationships/image" Target="../media/image453.png"/><Relationship Id="rId9" Type="http://schemas.openxmlformats.org/officeDocument/2006/relationships/image" Target="../media/image45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3" Type="http://schemas.openxmlformats.org/officeDocument/2006/relationships/image" Target="../media/image461.png"/><Relationship Id="rId7" Type="http://schemas.openxmlformats.org/officeDocument/2006/relationships/image" Target="../media/image465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4.png"/><Relationship Id="rId5" Type="http://schemas.openxmlformats.org/officeDocument/2006/relationships/image" Target="../media/image463.png"/><Relationship Id="rId10" Type="http://schemas.openxmlformats.org/officeDocument/2006/relationships/image" Target="../media/image468.png"/><Relationship Id="rId4" Type="http://schemas.openxmlformats.org/officeDocument/2006/relationships/image" Target="../media/image462.png"/><Relationship Id="rId9" Type="http://schemas.openxmlformats.org/officeDocument/2006/relationships/image" Target="../media/image46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5.png"/><Relationship Id="rId3" Type="http://schemas.openxmlformats.org/officeDocument/2006/relationships/image" Target="../media/image470.png"/><Relationship Id="rId7" Type="http://schemas.openxmlformats.org/officeDocument/2006/relationships/image" Target="../media/image474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png"/><Relationship Id="rId5" Type="http://schemas.openxmlformats.org/officeDocument/2006/relationships/image" Target="../media/image472.png"/><Relationship Id="rId10" Type="http://schemas.openxmlformats.org/officeDocument/2006/relationships/image" Target="../media/image477.png"/><Relationship Id="rId4" Type="http://schemas.openxmlformats.org/officeDocument/2006/relationships/image" Target="../media/image471.png"/><Relationship Id="rId9" Type="http://schemas.openxmlformats.org/officeDocument/2006/relationships/image" Target="../media/image47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3" Type="http://schemas.openxmlformats.org/officeDocument/2006/relationships/image" Target="../media/image479.png"/><Relationship Id="rId7" Type="http://schemas.openxmlformats.org/officeDocument/2006/relationships/image" Target="../media/image483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5" Type="http://schemas.openxmlformats.org/officeDocument/2006/relationships/image" Target="../media/image481.png"/><Relationship Id="rId10" Type="http://schemas.openxmlformats.org/officeDocument/2006/relationships/image" Target="../media/image486.png"/><Relationship Id="rId4" Type="http://schemas.openxmlformats.org/officeDocument/2006/relationships/image" Target="../media/image480.png"/><Relationship Id="rId9" Type="http://schemas.openxmlformats.org/officeDocument/2006/relationships/image" Target="../media/image48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3.png"/><Relationship Id="rId3" Type="http://schemas.openxmlformats.org/officeDocument/2006/relationships/image" Target="../media/image488.png"/><Relationship Id="rId7" Type="http://schemas.openxmlformats.org/officeDocument/2006/relationships/image" Target="../media/image492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5" Type="http://schemas.openxmlformats.org/officeDocument/2006/relationships/image" Target="../media/image490.png"/><Relationship Id="rId10" Type="http://schemas.openxmlformats.org/officeDocument/2006/relationships/image" Target="../media/image495.png"/><Relationship Id="rId4" Type="http://schemas.openxmlformats.org/officeDocument/2006/relationships/image" Target="../media/image489.png"/><Relationship Id="rId9" Type="http://schemas.openxmlformats.org/officeDocument/2006/relationships/image" Target="../media/image4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2.png"/><Relationship Id="rId3" Type="http://schemas.openxmlformats.org/officeDocument/2006/relationships/image" Target="../media/image497.png"/><Relationship Id="rId7" Type="http://schemas.openxmlformats.org/officeDocument/2006/relationships/image" Target="../media/image501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9.png"/><Relationship Id="rId10" Type="http://schemas.openxmlformats.org/officeDocument/2006/relationships/image" Target="../media/image504.png"/><Relationship Id="rId4" Type="http://schemas.openxmlformats.org/officeDocument/2006/relationships/image" Target="../media/image498.png"/><Relationship Id="rId9" Type="http://schemas.openxmlformats.org/officeDocument/2006/relationships/image" Target="../media/image50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3" Type="http://schemas.openxmlformats.org/officeDocument/2006/relationships/image" Target="../media/image506.png"/><Relationship Id="rId7" Type="http://schemas.openxmlformats.org/officeDocument/2006/relationships/image" Target="../media/image510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9.png"/><Relationship Id="rId5" Type="http://schemas.openxmlformats.org/officeDocument/2006/relationships/image" Target="../media/image508.png"/><Relationship Id="rId10" Type="http://schemas.openxmlformats.org/officeDocument/2006/relationships/image" Target="../media/image513.png"/><Relationship Id="rId4" Type="http://schemas.openxmlformats.org/officeDocument/2006/relationships/image" Target="../media/image507.png"/><Relationship Id="rId9" Type="http://schemas.openxmlformats.org/officeDocument/2006/relationships/image" Target="../media/image51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ALOT_PSDSCS_PSPPIR_08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20980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PSPPIR_08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22098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PSPPIR_07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PSPPIR_08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PSPPIR_08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PSPPIR_08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2098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PSPPIR_08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44196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PSPPIR_08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196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PSPPIR_08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4196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ALOT_PSDSCS_T_0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PSDSCS_T_08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T_09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T_09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457200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PSDSCS_T_09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PSDSCS_T_09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2286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PSDSCS_T_09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PSDSCS_T_09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PSDSCS_T_09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194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ALOT_PSDSCS_T_1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4572000"/>
            <a:ext cx="3048000" cy="2286000"/>
          </a:xfrm>
          <a:prstGeom prst="rect">
            <a:avLst/>
          </a:prstGeom>
        </p:spPr>
      </p:pic>
      <p:pic>
        <p:nvPicPr>
          <p:cNvPr id="4" name="Picture 3" descr="ICEALOT_PSDSCS_T_10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T_1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T_09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T_09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400" y="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T_09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T_1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T_1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T_10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12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PSDSCS_T_1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3" name="Picture 2" descr="ICEALOT_PSDSCS_T_1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PSDSCS_T_1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T_1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622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T_1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3622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T_1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23622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T_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T_1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T_11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ALOTR_3WDr_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Dr_0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Dr_0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R_3WDr_08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R_3WDr_08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R_3WDr_08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Dr_08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R_3WDr_08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2WDr_07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ALOTR_3WDr_0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Dr_0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Dr_0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R_3WDr_09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R_3WDr_09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Dr_09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2286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R_3WDr_09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R_3WDr_09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  <p:pic>
        <p:nvPicPr>
          <p:cNvPr id="20" name="Picture 19" descr="ICEALOT_2WDr_09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EALOTR_3WDr_0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R_3WDr_09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Dr_1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Dr_1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R_3WDr_10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22098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Dr_1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2WDr_1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2WDr_10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0" name="Picture 19" descr="ICEALOT_2WDr_09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ALOTR_3WDr_1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R_3WDr_1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Dr_1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Dr_1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R_3WDr_1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R_3WDr_1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22098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R_3WDr_1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22098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Dr_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R_3WDr_1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ALOTR_3WSr_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Sr_0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Sr_08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R_3WSr_08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R_3WSr_08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R_3WSr_08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Sr_08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R_3WSr_08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  <p:pic>
        <p:nvPicPr>
          <p:cNvPr id="21" name="Picture 20" descr="ICEALOT_2WSr_07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ALOTR_3WSr_0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Sr_0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Sr_0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R_3WSr_09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R_3WSr_09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Sr_09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R_3WSr_09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R_3WSr_09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  <p:pic>
        <p:nvPicPr>
          <p:cNvPr id="21" name="Picture 20" descr="ICEALOT_2WSr_09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EALOTR_3WSr_09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R_3WSr_09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20" name="Picture 19" descr="ICEALOTR_3WSr_1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21" name="Picture 20" descr="ICEALOTR_3WSr_1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2286000"/>
            <a:ext cx="3048000" cy="2286000"/>
          </a:xfrm>
          <a:prstGeom prst="rect">
            <a:avLst/>
          </a:prstGeom>
        </p:spPr>
      </p:pic>
      <p:pic>
        <p:nvPicPr>
          <p:cNvPr id="22" name="Picture 21" descr="ICEALOTR_3WSr_1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25" name="Picture 24" descr="ICEALOTR_3WSr_1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29" name="Picture 28" descr="ICEALOT_2WSr_09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0"/>
            <a:ext cx="3048000" cy="2286000"/>
          </a:xfrm>
          <a:prstGeom prst="rect">
            <a:avLst/>
          </a:prstGeom>
        </p:spPr>
      </p:pic>
      <p:pic>
        <p:nvPicPr>
          <p:cNvPr id="30" name="Picture 29" descr="ICEALOT_2WSr_1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4200" y="4572000"/>
            <a:ext cx="3048000" cy="2286000"/>
          </a:xfrm>
          <a:prstGeom prst="rect">
            <a:avLst/>
          </a:prstGeom>
        </p:spPr>
      </p:pic>
      <p:pic>
        <p:nvPicPr>
          <p:cNvPr id="31" name="Picture 30" descr="ICEALOT_2WSr_10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ALOT_PSDSCS_PSPPIR_0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441960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PSPPIR_0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PSPPIR_0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PSPPIR_09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PSPPIR_09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336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PSPPIR_09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1336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PSPPIR_09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22098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PSPPIR_09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196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PSPPIR_09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4196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EALOTR_3WSr_1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R_3WSr_1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R_3WSr_1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R_3WSr_1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R_3WSr_1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R_3WSr_1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R_3WSr_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R_3WSr_1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  <p:pic>
        <p:nvPicPr>
          <p:cNvPr id="20" name="Picture 19" descr="ICEALOT_2WSr_11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2008_PSD_motionpack_accs_rates_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3" name="Picture 2" descr="ICEALOT_2008_PSD_motionpack_accs_rates_07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2008_PSD_motionpack_accs_rates_0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2008_PSD_motionpack_accs_rates_0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2008_PSD_motionpack_accs_rates_08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2008_PSD_motionpack_accs_rates_08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2008_PSD_motionpack_accs_rates_08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2008_PSD_motionpack_accs_rates_08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2008_PSD_motionpack_accs_rates_08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2008_PSD_motionpack_accs_rates_09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3" name="Picture 2" descr="ICEALOT_2008_PSD_motionpack_accs_rates_0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2008_PSD_motionpack_accs_rates_08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2008_PSD_motionpack_accs_rates_1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3" name="Picture 2" descr="ICEALOT_2008_PSD_motionpack_accs_rates_0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2008_PSD_motionpack_accs_rates_09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2008_PSD_motionpack_accs_rates_09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2008_PSD_motionpack_accs_rates_1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2008_PSD_motionpack_accs_rates_1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42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2008_PSD_motionpack_accs_rates_1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2008_PSD_motionpack_accs_rates_10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2008_PSD_motionpack_accs_rates_10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242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ALOT_2008_PSD_motionpack_accs_rates_1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2008_PSD_motionpack_accs_rates_1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2008_PSD_motionpack_accs_rates_1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2008_PSD_motionpack_accs_rates_1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2008_PSD_motionpack_accs_rates_1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2008_PSD_motionpack_accs_rates_1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2008_PSD_motionpack_accs_rates_1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2008_PSD_motionpack_accs_rates_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2008_PSD_motionpack_accs_rates_1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ICEALOT_PSDSCS_SST_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4572000"/>
            <a:ext cx="3048000" cy="2286000"/>
          </a:xfrm>
          <a:prstGeom prst="rect">
            <a:avLst/>
          </a:prstGeom>
        </p:spPr>
      </p:pic>
      <p:pic>
        <p:nvPicPr>
          <p:cNvPr id="32" name="Picture 31" descr="ICEALOT_PSDSCS_SST_07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33" name="Picture 32" descr="ICEALOT_PSDSCS_SST_0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34" name="Picture 33" descr="ICEALOT_PSDSCS_SST_08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35" name="Picture 34" descr="ICEALOT_PSDSCS_SST_08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36" name="Picture 35" descr="ICEALOT_PSDSCS_SST_08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37" name="Picture 36" descr="ICEALOT_PSDSCS_SST_08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2286000"/>
            <a:ext cx="3048000" cy="2286000"/>
          </a:xfrm>
          <a:prstGeom prst="rect">
            <a:avLst/>
          </a:prstGeom>
        </p:spPr>
      </p:pic>
      <p:pic>
        <p:nvPicPr>
          <p:cNvPr id="38" name="Picture 37" descr="ICEALOT_PSDSCS_SST_08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39" name="Picture 38" descr="ICEALOT_PSDSCS_SST_08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EALOT_PSDSCS_SST_08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PSDSCS_SST_08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PSDSCS_SST_09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4572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PSDSCS_SST_09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PSDSCS_SST_09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20" name="Picture 19" descr="ICEALOT_PSDSCS_SST_09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2286000"/>
            <a:ext cx="3048000" cy="2286000"/>
          </a:xfrm>
          <a:prstGeom prst="rect">
            <a:avLst/>
          </a:prstGeom>
        </p:spPr>
      </p:pic>
      <p:pic>
        <p:nvPicPr>
          <p:cNvPr id="21" name="Picture 20" descr="ICEALOT_PSDSCS_SST_09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8800" y="2286000"/>
            <a:ext cx="3048000" cy="2286000"/>
          </a:xfrm>
          <a:prstGeom prst="rect">
            <a:avLst/>
          </a:prstGeom>
        </p:spPr>
      </p:pic>
      <p:pic>
        <p:nvPicPr>
          <p:cNvPr id="22" name="Picture 21" descr="ICEALOT_PSDSCS_SST_09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3" name="Picture 22" descr="ICEALOT_PSDSCS_SST_09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194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EALOT_PSDSCS_SST_09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22" name="Picture 21" descr="ICEALOT_PSDSCS_SST_0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23" name="Picture 22" descr="ICEALOT_PSDSCS_SST_09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0"/>
            <a:ext cx="3048000" cy="2286000"/>
          </a:xfrm>
          <a:prstGeom prst="rect">
            <a:avLst/>
          </a:prstGeom>
        </p:spPr>
      </p:pic>
      <p:pic>
        <p:nvPicPr>
          <p:cNvPr id="24" name="Picture 23" descr="ICEALOT_PSDSCS_SST_1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62200"/>
            <a:ext cx="3048000" cy="2286000"/>
          </a:xfrm>
          <a:prstGeom prst="rect">
            <a:avLst/>
          </a:prstGeom>
        </p:spPr>
      </p:pic>
      <p:pic>
        <p:nvPicPr>
          <p:cNvPr id="25" name="Picture 24" descr="ICEALOT_PSDSCS_SST_1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4572000"/>
            <a:ext cx="3048000" cy="2286000"/>
          </a:xfrm>
          <a:prstGeom prst="rect">
            <a:avLst/>
          </a:prstGeom>
        </p:spPr>
      </p:pic>
      <p:pic>
        <p:nvPicPr>
          <p:cNvPr id="26" name="Picture 25" descr="ICEALOT_PSDSCS_SST_1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362200"/>
            <a:ext cx="3048000" cy="2286000"/>
          </a:xfrm>
          <a:prstGeom prst="rect">
            <a:avLst/>
          </a:prstGeom>
        </p:spPr>
      </p:pic>
      <p:pic>
        <p:nvPicPr>
          <p:cNvPr id="27" name="Picture 26" descr="ICEALOT_PSDSCS_SST_1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0" y="2362200"/>
            <a:ext cx="3048000" cy="2286000"/>
          </a:xfrm>
          <a:prstGeom prst="rect">
            <a:avLst/>
          </a:prstGeom>
        </p:spPr>
      </p:pic>
      <p:pic>
        <p:nvPicPr>
          <p:cNvPr id="28" name="Picture 27" descr="ICEALOT_PSDSCS_SST_10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9" name="Picture 28" descr="ICEALOT_PSDSCS_SST_10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ALOT_PSDSCS_SST_1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SST_1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PSDSCS_SST_1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PSDSCS_SST_1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PSDSCS_SST_11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PSDSCS_SST_1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22098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PSDSCS_SST_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PSDSCS_SST_11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PSDSCS_SST_11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74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mmcrm4man.20080320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81400"/>
            <a:ext cx="4572000" cy="2286000"/>
          </a:xfrm>
          <a:prstGeom prst="rect">
            <a:avLst/>
          </a:prstGeom>
        </p:spPr>
      </p:pic>
      <p:pic>
        <p:nvPicPr>
          <p:cNvPr id="3" name="Picture 2" descr="ICEmmcrm1man.20080320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4572000" cy="2286000"/>
          </a:xfrm>
          <a:prstGeom prst="rect">
            <a:avLst/>
          </a:prstGeom>
        </p:spPr>
      </p:pic>
      <p:pic>
        <p:nvPicPr>
          <p:cNvPr id="4" name="Picture 3" descr="ICEmmcrm2man.20080320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685800"/>
            <a:ext cx="4572000" cy="2286000"/>
          </a:xfrm>
          <a:prstGeom prst="rect">
            <a:avLst/>
          </a:prstGeom>
        </p:spPr>
      </p:pic>
      <p:pic>
        <p:nvPicPr>
          <p:cNvPr id="5" name="Picture 4" descr="ICEmmcrm3man.20080320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81400"/>
            <a:ext cx="4572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6173" y="2286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32004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 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3048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 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31242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PSDSCS_PSPPIR_1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95800"/>
            <a:ext cx="3048000" cy="2286000"/>
          </a:xfrm>
          <a:prstGeom prst="rect">
            <a:avLst/>
          </a:prstGeom>
        </p:spPr>
      </p:pic>
      <p:pic>
        <p:nvPicPr>
          <p:cNvPr id="4" name="Picture 3" descr="ICEALOT_PSDSCS_PSPPIR_0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PSPPIR_09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PSPPIR_09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PSPPIR_1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PSPPIR_1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PSPPIR_1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2286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PSPPIR_10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7400" y="44958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PSPPIR_10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mmcrm2man.20080319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"/>
            <a:ext cx="3200400" cy="1600200"/>
          </a:xfrm>
          <a:prstGeom prst="rect">
            <a:avLst/>
          </a:prstGeom>
        </p:spPr>
      </p:pic>
      <p:pic>
        <p:nvPicPr>
          <p:cNvPr id="5" name="Picture 4" descr="ICEmmcrm2man.20080320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76200"/>
            <a:ext cx="3200400" cy="1600200"/>
          </a:xfrm>
          <a:prstGeom prst="rect">
            <a:avLst/>
          </a:prstGeom>
        </p:spPr>
      </p:pic>
      <p:pic>
        <p:nvPicPr>
          <p:cNvPr id="6" name="Picture 5" descr="ICEmmcrm2man.20080321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76200"/>
            <a:ext cx="3200400" cy="1600200"/>
          </a:xfrm>
          <a:prstGeom prst="rect">
            <a:avLst/>
          </a:prstGeom>
        </p:spPr>
      </p:pic>
      <p:pic>
        <p:nvPicPr>
          <p:cNvPr id="7" name="Picture 6" descr="ICEmmcrm2man.20080322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52600"/>
            <a:ext cx="3200400" cy="1600200"/>
          </a:xfrm>
          <a:prstGeom prst="rect">
            <a:avLst/>
          </a:prstGeom>
        </p:spPr>
      </p:pic>
      <p:pic>
        <p:nvPicPr>
          <p:cNvPr id="8" name="Picture 7" descr="ICEmmcrm2man.20080323.0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752600"/>
            <a:ext cx="3200400" cy="1600200"/>
          </a:xfrm>
          <a:prstGeom prst="rect">
            <a:avLst/>
          </a:prstGeom>
        </p:spPr>
      </p:pic>
      <p:pic>
        <p:nvPicPr>
          <p:cNvPr id="9" name="Picture 8" descr="ICEmmcrm2man.20080324.000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1752600"/>
            <a:ext cx="3200400" cy="1600200"/>
          </a:xfrm>
          <a:prstGeom prst="rect">
            <a:avLst/>
          </a:prstGeom>
        </p:spPr>
      </p:pic>
      <p:pic>
        <p:nvPicPr>
          <p:cNvPr id="10" name="Picture 9" descr="ICEmmcrm2man.20080325.000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429000"/>
            <a:ext cx="3200400" cy="1600200"/>
          </a:xfrm>
          <a:prstGeom prst="rect">
            <a:avLst/>
          </a:prstGeom>
        </p:spPr>
      </p:pic>
      <p:pic>
        <p:nvPicPr>
          <p:cNvPr id="11" name="Picture 10" descr="ICEmmcrm2man.20080326.000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3429000"/>
            <a:ext cx="3200400" cy="1600200"/>
          </a:xfrm>
          <a:prstGeom prst="rect">
            <a:avLst/>
          </a:prstGeom>
        </p:spPr>
      </p:pic>
      <p:pic>
        <p:nvPicPr>
          <p:cNvPr id="12" name="Picture 11" descr="ICEmmcrm2man.20080327.0000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3429000"/>
            <a:ext cx="3200400" cy="1600200"/>
          </a:xfrm>
          <a:prstGeom prst="rect">
            <a:avLst/>
          </a:prstGeom>
        </p:spPr>
      </p:pic>
      <p:pic>
        <p:nvPicPr>
          <p:cNvPr id="13" name="Picture 12" descr="ICEmmcrm2man.20080328.000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105400"/>
            <a:ext cx="3200400" cy="1600200"/>
          </a:xfrm>
          <a:prstGeom prst="rect">
            <a:avLst/>
          </a:prstGeom>
        </p:spPr>
      </p:pic>
      <p:pic>
        <p:nvPicPr>
          <p:cNvPr id="14" name="Picture 13" descr="ICEmmcrm2man.20080329.0000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71800" y="5105400"/>
            <a:ext cx="3200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mmcrm2man.20080402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76200"/>
            <a:ext cx="3200400" cy="1600200"/>
          </a:xfrm>
          <a:prstGeom prst="rect">
            <a:avLst/>
          </a:prstGeom>
        </p:spPr>
      </p:pic>
      <p:pic>
        <p:nvPicPr>
          <p:cNvPr id="3" name="Picture 2" descr="ICEmmcrm2man.20080408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429000"/>
            <a:ext cx="3200400" cy="1600200"/>
          </a:xfrm>
          <a:prstGeom prst="rect">
            <a:avLst/>
          </a:prstGeom>
        </p:spPr>
      </p:pic>
      <p:pic>
        <p:nvPicPr>
          <p:cNvPr id="4" name="Picture 3" descr="ICEmmcrm2man.20080409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81600"/>
            <a:ext cx="3200400" cy="1600200"/>
          </a:xfrm>
          <a:prstGeom prst="rect">
            <a:avLst/>
          </a:prstGeom>
        </p:spPr>
      </p:pic>
      <p:pic>
        <p:nvPicPr>
          <p:cNvPr id="5" name="Picture 4" descr="ICEmmcrm2man.20080410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5181600"/>
            <a:ext cx="3200400" cy="1600200"/>
          </a:xfrm>
          <a:prstGeom prst="rect">
            <a:avLst/>
          </a:prstGeom>
        </p:spPr>
      </p:pic>
      <p:pic>
        <p:nvPicPr>
          <p:cNvPr id="6" name="Picture 5" descr="ICEmmcrm2man.20080411.0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5181600"/>
            <a:ext cx="3200400" cy="1600200"/>
          </a:xfrm>
          <a:prstGeom prst="rect">
            <a:avLst/>
          </a:prstGeom>
        </p:spPr>
      </p:pic>
      <p:pic>
        <p:nvPicPr>
          <p:cNvPr id="8" name="Picture 7" descr="ICEmmcrm2man.20080403.000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52600"/>
            <a:ext cx="3200400" cy="1600200"/>
          </a:xfrm>
          <a:prstGeom prst="rect">
            <a:avLst/>
          </a:prstGeom>
        </p:spPr>
      </p:pic>
      <p:pic>
        <p:nvPicPr>
          <p:cNvPr id="9" name="Picture 8" descr="ICEmmcrm2man.20080404.000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1752600"/>
            <a:ext cx="3200400" cy="1600200"/>
          </a:xfrm>
          <a:prstGeom prst="rect">
            <a:avLst/>
          </a:prstGeom>
        </p:spPr>
      </p:pic>
      <p:pic>
        <p:nvPicPr>
          <p:cNvPr id="10" name="Picture 9" descr="ICEmmcrm2man.20080405.000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3600" y="1752600"/>
            <a:ext cx="3200400" cy="1600200"/>
          </a:xfrm>
          <a:prstGeom prst="rect">
            <a:avLst/>
          </a:prstGeom>
        </p:spPr>
      </p:pic>
      <p:pic>
        <p:nvPicPr>
          <p:cNvPr id="11" name="Picture 10" descr="ICEmmcrm2man.20080406.0000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429000"/>
            <a:ext cx="3200400" cy="1600200"/>
          </a:xfrm>
          <a:prstGeom prst="rect">
            <a:avLst/>
          </a:prstGeom>
        </p:spPr>
      </p:pic>
      <p:pic>
        <p:nvPicPr>
          <p:cNvPr id="12" name="Picture 11" descr="ICEmmcrm2man.20080407.000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95600" y="3429000"/>
            <a:ext cx="3200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mmcrm2man.20080423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5181600"/>
            <a:ext cx="3200400" cy="1600200"/>
          </a:xfrm>
          <a:prstGeom prst="rect">
            <a:avLst/>
          </a:prstGeom>
        </p:spPr>
      </p:pic>
      <p:pic>
        <p:nvPicPr>
          <p:cNvPr id="3" name="Picture 2" descr="ICEmmcrm2man.20080413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76200"/>
            <a:ext cx="3200400" cy="1600200"/>
          </a:xfrm>
          <a:prstGeom prst="rect">
            <a:avLst/>
          </a:prstGeom>
        </p:spPr>
      </p:pic>
      <p:pic>
        <p:nvPicPr>
          <p:cNvPr id="4" name="Picture 3" descr="ICEmmcrm2man.20080414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76200"/>
            <a:ext cx="3200400" cy="1600200"/>
          </a:xfrm>
          <a:prstGeom prst="rect">
            <a:avLst/>
          </a:prstGeom>
        </p:spPr>
      </p:pic>
      <p:pic>
        <p:nvPicPr>
          <p:cNvPr id="5" name="Picture 4" descr="ICEmmcrm2man.20080415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52600"/>
            <a:ext cx="3200400" cy="1600200"/>
          </a:xfrm>
          <a:prstGeom prst="rect">
            <a:avLst/>
          </a:prstGeom>
        </p:spPr>
      </p:pic>
      <p:pic>
        <p:nvPicPr>
          <p:cNvPr id="6" name="Picture 5" descr="ICEmmcrm2man.20080416.0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1752600"/>
            <a:ext cx="3200400" cy="1600200"/>
          </a:xfrm>
          <a:prstGeom prst="rect">
            <a:avLst/>
          </a:prstGeom>
        </p:spPr>
      </p:pic>
      <p:pic>
        <p:nvPicPr>
          <p:cNvPr id="7" name="Picture 6" descr="ICEmmcrm2man.20080417.000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1752600"/>
            <a:ext cx="3200400" cy="1600200"/>
          </a:xfrm>
          <a:prstGeom prst="rect">
            <a:avLst/>
          </a:prstGeom>
        </p:spPr>
      </p:pic>
      <p:pic>
        <p:nvPicPr>
          <p:cNvPr id="8" name="Picture 7" descr="ICEmmcrm2man.20080418.000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429000"/>
            <a:ext cx="3200400" cy="1600200"/>
          </a:xfrm>
          <a:prstGeom prst="rect">
            <a:avLst/>
          </a:prstGeom>
        </p:spPr>
      </p:pic>
      <p:pic>
        <p:nvPicPr>
          <p:cNvPr id="9" name="Picture 8" descr="ICEmmcrm2man.20080419.000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3429000"/>
            <a:ext cx="3200400" cy="1600200"/>
          </a:xfrm>
          <a:prstGeom prst="rect">
            <a:avLst/>
          </a:prstGeom>
        </p:spPr>
      </p:pic>
      <p:pic>
        <p:nvPicPr>
          <p:cNvPr id="10" name="Picture 9" descr="ICEmmcrm2man.20080420.0000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3429000"/>
            <a:ext cx="3200400" cy="1600200"/>
          </a:xfrm>
          <a:prstGeom prst="rect">
            <a:avLst/>
          </a:prstGeom>
        </p:spPr>
      </p:pic>
      <p:pic>
        <p:nvPicPr>
          <p:cNvPr id="11" name="Picture 10" descr="ICEmmcrm2man.20080421.000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181600"/>
            <a:ext cx="3200400" cy="1600200"/>
          </a:xfrm>
          <a:prstGeom prst="rect">
            <a:avLst/>
          </a:prstGeom>
        </p:spPr>
      </p:pic>
      <p:pic>
        <p:nvPicPr>
          <p:cNvPr id="12" name="Picture 11" descr="ICEmmcrm2man.20080422.0000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71800" y="5181600"/>
            <a:ext cx="3200400" cy="1600200"/>
          </a:xfrm>
          <a:prstGeom prst="rect">
            <a:avLst/>
          </a:prstGeom>
        </p:spPr>
      </p:pic>
      <p:pic>
        <p:nvPicPr>
          <p:cNvPr id="13" name="Picture 12" descr="ICEmmcrm2man.20080412.0000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76200"/>
            <a:ext cx="3200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mmcrm1man.20080327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3505200"/>
            <a:ext cx="3200400" cy="1600200"/>
          </a:xfrm>
          <a:prstGeom prst="rect">
            <a:avLst/>
          </a:prstGeom>
        </p:spPr>
      </p:pic>
      <p:pic>
        <p:nvPicPr>
          <p:cNvPr id="3" name="Picture 2" descr="ICEmmcrm1man.20080320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76200"/>
            <a:ext cx="3200400" cy="1600200"/>
          </a:xfrm>
          <a:prstGeom prst="rect">
            <a:avLst/>
          </a:prstGeom>
        </p:spPr>
      </p:pic>
      <p:pic>
        <p:nvPicPr>
          <p:cNvPr id="4" name="Picture 3" descr="ICEmmcrm1man.20080321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76200"/>
            <a:ext cx="3200400" cy="1600200"/>
          </a:xfrm>
          <a:prstGeom prst="rect">
            <a:avLst/>
          </a:prstGeom>
        </p:spPr>
      </p:pic>
      <p:pic>
        <p:nvPicPr>
          <p:cNvPr id="5" name="Picture 4" descr="ICEmmcrm1man.20080322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52600"/>
            <a:ext cx="3200400" cy="1600200"/>
          </a:xfrm>
          <a:prstGeom prst="rect">
            <a:avLst/>
          </a:prstGeom>
        </p:spPr>
      </p:pic>
      <p:pic>
        <p:nvPicPr>
          <p:cNvPr id="6" name="Picture 5" descr="ICEmmcrm1man.20080323.0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1752600"/>
            <a:ext cx="3200400" cy="1600200"/>
          </a:xfrm>
          <a:prstGeom prst="rect">
            <a:avLst/>
          </a:prstGeom>
        </p:spPr>
      </p:pic>
      <p:pic>
        <p:nvPicPr>
          <p:cNvPr id="7" name="Picture 6" descr="ICEmmcrm1man.20080324.000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1752600"/>
            <a:ext cx="3200400" cy="1600200"/>
          </a:xfrm>
          <a:prstGeom prst="rect">
            <a:avLst/>
          </a:prstGeom>
        </p:spPr>
      </p:pic>
      <p:pic>
        <p:nvPicPr>
          <p:cNvPr id="8" name="Picture 7" descr="ICEmmcrm1man.20080325.000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505200"/>
            <a:ext cx="3200400" cy="1600200"/>
          </a:xfrm>
          <a:prstGeom prst="rect">
            <a:avLst/>
          </a:prstGeom>
        </p:spPr>
      </p:pic>
      <p:pic>
        <p:nvPicPr>
          <p:cNvPr id="9" name="Picture 8" descr="ICEmmcrm1man.20080326.000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3505200"/>
            <a:ext cx="3200400" cy="1600200"/>
          </a:xfrm>
          <a:prstGeom prst="rect">
            <a:avLst/>
          </a:prstGeom>
        </p:spPr>
      </p:pic>
      <p:pic>
        <p:nvPicPr>
          <p:cNvPr id="11" name="Picture 10" descr="ICEmmcrm1man.20080319.0000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76200"/>
            <a:ext cx="3200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mmcrm1man.20080402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76200"/>
            <a:ext cx="3200400" cy="1600200"/>
          </a:xfrm>
          <a:prstGeom prst="rect">
            <a:avLst/>
          </a:prstGeom>
        </p:spPr>
      </p:pic>
      <p:pic>
        <p:nvPicPr>
          <p:cNvPr id="4" name="Picture 3" descr="ICEmmcrm1man.20080403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3200400" cy="1600200"/>
          </a:xfrm>
          <a:prstGeom prst="rect">
            <a:avLst/>
          </a:prstGeom>
        </p:spPr>
      </p:pic>
      <p:pic>
        <p:nvPicPr>
          <p:cNvPr id="5" name="Picture 4" descr="ICEmmcrm1man.20080404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1752600"/>
            <a:ext cx="3200400" cy="1600200"/>
          </a:xfrm>
          <a:prstGeom prst="rect">
            <a:avLst/>
          </a:prstGeom>
        </p:spPr>
      </p:pic>
      <p:pic>
        <p:nvPicPr>
          <p:cNvPr id="6" name="Picture 5" descr="ICEmmcrm1man.20080405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1752600"/>
            <a:ext cx="3200400" cy="1600200"/>
          </a:xfrm>
          <a:prstGeom prst="rect">
            <a:avLst/>
          </a:prstGeom>
        </p:spPr>
      </p:pic>
      <p:pic>
        <p:nvPicPr>
          <p:cNvPr id="7" name="Picture 6" descr="ICEmmcrm1man.20080406.0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3200400" cy="1600200"/>
          </a:xfrm>
          <a:prstGeom prst="rect">
            <a:avLst/>
          </a:prstGeom>
        </p:spPr>
      </p:pic>
      <p:pic>
        <p:nvPicPr>
          <p:cNvPr id="8" name="Picture 7" descr="ICEmmcrm1man.20080407.000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3429000"/>
            <a:ext cx="3200400" cy="1600200"/>
          </a:xfrm>
          <a:prstGeom prst="rect">
            <a:avLst/>
          </a:prstGeom>
        </p:spPr>
      </p:pic>
      <p:pic>
        <p:nvPicPr>
          <p:cNvPr id="9" name="Picture 8" descr="ICEmmcrm1man.20080408.000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3429000"/>
            <a:ext cx="3200400" cy="1600200"/>
          </a:xfrm>
          <a:prstGeom prst="rect">
            <a:avLst/>
          </a:prstGeom>
        </p:spPr>
      </p:pic>
      <p:pic>
        <p:nvPicPr>
          <p:cNvPr id="10" name="Picture 9" descr="ICEmmcrm1man.20080409.000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181600"/>
            <a:ext cx="3200400" cy="1600200"/>
          </a:xfrm>
          <a:prstGeom prst="rect">
            <a:avLst/>
          </a:prstGeom>
        </p:spPr>
      </p:pic>
      <p:pic>
        <p:nvPicPr>
          <p:cNvPr id="11" name="Picture 10" descr="ICEmmcrm1man.20080410.0000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5181600"/>
            <a:ext cx="3200400" cy="1600200"/>
          </a:xfrm>
          <a:prstGeom prst="rect">
            <a:avLst/>
          </a:prstGeom>
        </p:spPr>
      </p:pic>
      <p:pic>
        <p:nvPicPr>
          <p:cNvPr id="12" name="Picture 11" descr="ICEmmcrm1man.20080411.000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5181600"/>
            <a:ext cx="3200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mcrm1man.20080414.0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76200"/>
            <a:ext cx="3200400" cy="1600200"/>
          </a:xfrm>
          <a:prstGeom prst="rect">
            <a:avLst/>
          </a:prstGeom>
        </p:spPr>
      </p:pic>
      <p:pic>
        <p:nvPicPr>
          <p:cNvPr id="5" name="Picture 4" descr="ICEmmcrm1man.20080415.00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3200400" cy="1600200"/>
          </a:xfrm>
          <a:prstGeom prst="rect">
            <a:avLst/>
          </a:prstGeom>
        </p:spPr>
      </p:pic>
      <p:pic>
        <p:nvPicPr>
          <p:cNvPr id="6" name="Picture 5" descr="ICEmmcrm1man.20080416.0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1752600"/>
            <a:ext cx="3200400" cy="1600200"/>
          </a:xfrm>
          <a:prstGeom prst="rect">
            <a:avLst/>
          </a:prstGeom>
        </p:spPr>
      </p:pic>
      <p:pic>
        <p:nvPicPr>
          <p:cNvPr id="7" name="Picture 6" descr="ICEmmcrm1man.20080417.000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1752600"/>
            <a:ext cx="3200400" cy="1600200"/>
          </a:xfrm>
          <a:prstGeom prst="rect">
            <a:avLst/>
          </a:prstGeom>
        </p:spPr>
      </p:pic>
      <p:pic>
        <p:nvPicPr>
          <p:cNvPr id="8" name="Picture 7" descr="ICEmmcrm1man.20080418.0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3200400" cy="1600200"/>
          </a:xfrm>
          <a:prstGeom prst="rect">
            <a:avLst/>
          </a:prstGeom>
        </p:spPr>
      </p:pic>
      <p:pic>
        <p:nvPicPr>
          <p:cNvPr id="9" name="Picture 8" descr="ICEmmcrm1man.20080419.0000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3429000"/>
            <a:ext cx="3200400" cy="1600200"/>
          </a:xfrm>
          <a:prstGeom prst="rect">
            <a:avLst/>
          </a:prstGeom>
        </p:spPr>
      </p:pic>
      <p:pic>
        <p:nvPicPr>
          <p:cNvPr id="11" name="Picture 10" descr="ICEmmcrm1man.20080420.00000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3429000"/>
            <a:ext cx="3200400" cy="1600200"/>
          </a:xfrm>
          <a:prstGeom prst="rect">
            <a:avLst/>
          </a:prstGeom>
        </p:spPr>
      </p:pic>
      <p:pic>
        <p:nvPicPr>
          <p:cNvPr id="12" name="Picture 11" descr="ICEmmcrm1man.20080421.0000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181600"/>
            <a:ext cx="3200400" cy="1600200"/>
          </a:xfrm>
          <a:prstGeom prst="rect">
            <a:avLst/>
          </a:prstGeom>
        </p:spPr>
      </p:pic>
      <p:pic>
        <p:nvPicPr>
          <p:cNvPr id="13" name="Picture 12" descr="ICEmmcrm1man.20080422.0000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5181600"/>
            <a:ext cx="3200400" cy="1600200"/>
          </a:xfrm>
          <a:prstGeom prst="rect">
            <a:avLst/>
          </a:prstGeom>
        </p:spPr>
      </p:pic>
      <p:pic>
        <p:nvPicPr>
          <p:cNvPr id="14" name="Picture 13" descr="ICEmmcrm1man.20080423.00000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5181600"/>
            <a:ext cx="3200400" cy="1600200"/>
          </a:xfrm>
          <a:prstGeom prst="rect">
            <a:avLst/>
          </a:prstGeom>
        </p:spPr>
      </p:pic>
      <p:pic>
        <p:nvPicPr>
          <p:cNvPr id="16" name="Picture 15" descr="ICEmmcrm1man.20080413.00000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95600" y="76200"/>
            <a:ext cx="3200400" cy="1600200"/>
          </a:xfrm>
          <a:prstGeom prst="rect">
            <a:avLst/>
          </a:prstGeom>
        </p:spPr>
      </p:pic>
      <p:pic>
        <p:nvPicPr>
          <p:cNvPr id="17" name="Picture 16" descr="ICEmmcrm1man.20080412.0000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76200"/>
            <a:ext cx="32004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082_03_22_08_backscat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3" name="Picture 2" descr="ICEALOT079_03_19_08_backscat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080_03_20_08_backscat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081_03_21_08_backscat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8" name="Picture 7" descr="ICEALOT087_03_27_08_backscat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4495800"/>
            <a:ext cx="3048000" cy="2286000"/>
          </a:xfrm>
          <a:prstGeom prst="rect">
            <a:avLst/>
          </a:prstGeom>
        </p:spPr>
      </p:pic>
      <p:pic>
        <p:nvPicPr>
          <p:cNvPr id="9" name="Picture 8" descr="ICEALOT083_03_23_08_backscat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084_03_24_08_backscat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22860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085_03_25_08_backscat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086_03_26_08_backscat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4958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ALOT088_03_28_08_backscat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089_03_29_08_backscat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090_03_30_08_backscat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091_03_31_08_backscat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09800"/>
            <a:ext cx="3048000" cy="2286000"/>
          </a:xfrm>
          <a:prstGeom prst="rect">
            <a:avLst/>
          </a:prstGeom>
        </p:spPr>
      </p:pic>
      <p:pic>
        <p:nvPicPr>
          <p:cNvPr id="7" name="Picture 6" descr="ICEALOT092_04_01_08_backscat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209800"/>
            <a:ext cx="3048000" cy="2286000"/>
          </a:xfrm>
          <a:prstGeom prst="rect">
            <a:avLst/>
          </a:prstGeom>
        </p:spPr>
      </p:pic>
      <p:pic>
        <p:nvPicPr>
          <p:cNvPr id="8" name="Picture 7" descr="ICEALOT093_04_02_08_backscat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2209800"/>
            <a:ext cx="3048000" cy="2286000"/>
          </a:xfrm>
          <a:prstGeom prst="rect">
            <a:avLst/>
          </a:prstGeom>
        </p:spPr>
      </p:pic>
      <p:pic>
        <p:nvPicPr>
          <p:cNvPr id="9" name="Picture 8" descr="ICEALOT094_04_03_08_backscat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4958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095_04_04_08_backscat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4958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096_04_05_08_backscat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00" y="44958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097_04_06_08_backscat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3" name="Picture 2" descr="ICEALOT105_04_14_08_backscat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572000"/>
            <a:ext cx="3048000" cy="2286000"/>
          </a:xfrm>
          <a:prstGeom prst="rect">
            <a:avLst/>
          </a:prstGeom>
        </p:spPr>
      </p:pic>
      <p:pic>
        <p:nvPicPr>
          <p:cNvPr id="4" name="Picture 3" descr="ICEALOT098_04_07_08_backscat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099_04_08_08_backscat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100_04_09_08_backscat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101_04_10_08_backscat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102_04_11_08_backscat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103_04_12_08_backscat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104_04_13_08_backscat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ALOT114_04_23_08_backscat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106_04_15_08_backscat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107_04_16_08_backscat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108_04_17_08_backscat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109_04_18_08_backscat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098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110_04_19_08_backscat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22098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111_04_20_08_backscatt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22098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112_04_21_08_backscatt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113_04_22_08_backscatte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PSDSCS_PSPPIR_1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4419600"/>
            <a:ext cx="3048000" cy="2286000"/>
          </a:xfrm>
          <a:prstGeom prst="rect">
            <a:avLst/>
          </a:prstGeom>
        </p:spPr>
      </p:pic>
      <p:pic>
        <p:nvPicPr>
          <p:cNvPr id="4" name="Picture 3" descr="ICEALOT_PSDSCS_PSPPIR_1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PSPPIR_1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PSPPIR_1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PSPPIR_1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098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PSPPIR_1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22098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PSPPIR_1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2098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PSPPIR_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196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PSPPIR_11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44196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ALOT_Sonde_4panel_08_03_20_112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3_19_183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3_19_2339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6" name="Picture 5" descr="ICEALOT_Sonde_4panel_08_03_20_0528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ALOT_Sonde_4panel_08_03_20_1730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3_20_2325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3_21_0531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  <p:pic>
        <p:nvPicPr>
          <p:cNvPr id="6" name="Picture 5" descr="ICEALOT_Sonde_4panel_08_03_21_1128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3_21_233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3_21_1737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3_22_1135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3_22_0617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3_22_233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3_23_113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3_23_2325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3_24_1128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3_24_2326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3_25_1125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3_25_2326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3_26_1146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01_2329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3_26_2349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3_31_1740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01_1133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03_232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02_1125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02_2323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03_1121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02_2323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01_1133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01_2329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02_1125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07_2319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06_232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07_0955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07_2007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08_2321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08_0523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08_1126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08_1726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PSDSCS_RH_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RH_08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RH_08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RH_08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22098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RH_08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RH_08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RH_08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RH_07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PSDSCS_RH_0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09_2328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09_060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09_1128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09_1722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10_232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0_0537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0_1057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10_1728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13_2326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1_1126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1_2224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13_1126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15_2328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4_1127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4_2327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15_1126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16_2333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6_0535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6_1139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16_1732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18_1125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7_0527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7_1126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18_0545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19_112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8_1725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8_2327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19_0527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20_1122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19_1727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19_2324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20_0527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21_112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20_1721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20_2326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21_0525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22_1126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21_1722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21_2323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  <p:pic>
        <p:nvPicPr>
          <p:cNvPr id="5" name="Picture 4" descr="ICEALOT_Sonde_4panel_08_04_22_0525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EALOT_PSDSCS_RH_0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PSDSCS_RH_08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PSDSCS_RH_09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RH_09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RH_09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RH_09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RH_09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2286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RH_09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RH_09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Sonde_4panel_08_04_23_1133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505200"/>
            <a:ext cx="4267200" cy="3200400"/>
          </a:xfrm>
          <a:prstGeom prst="rect">
            <a:avLst/>
          </a:prstGeom>
        </p:spPr>
      </p:pic>
      <p:pic>
        <p:nvPicPr>
          <p:cNvPr id="3" name="Picture 2" descr="ICEALOT_Sonde_4panel_08_04_22_1725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"/>
            <a:ext cx="4267200" cy="3200400"/>
          </a:xfrm>
          <a:prstGeom prst="rect">
            <a:avLst/>
          </a:prstGeom>
        </p:spPr>
      </p:pic>
      <p:pic>
        <p:nvPicPr>
          <p:cNvPr id="4" name="Picture 3" descr="ICEALOT_Sonde_4panel_08_04_22_2322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048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EALOT_rainrate_03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rainrate_03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rainrate_03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rainrate_03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rainrate_032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rainrate_032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20" name="Picture 19" descr="ICEALOT_rainrate_032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21" name="Picture 20" descr="ICEALOT_rainrate_03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22" name="Picture 21" descr="ICEALOT_rainrate_031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EALOT_rainrate_03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rainrate_03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7" name="Picture 6" descr="ICEALOT_rainrate_032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EALOT_rainrate_04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rainrate_04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rainrate_04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rainrate_04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3" name="Picture 2" descr="ICEALOT_rainrate_04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rainrate_04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rainrate_04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rainrate_041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rainrate_04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rainrate_042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rainrate_042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rainrate_042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EALOT_MWR_vap_2008_03_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  <p:pic>
        <p:nvPicPr>
          <p:cNvPr id="22" name="Picture 21" descr="ICEALOT_MWR_vap_2008_03_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23" name="Picture 22" descr="ICEALOT_MWR_vap_2008_03_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24" name="Picture 23" descr="ICEALOT_MWR_vap_2008_03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25" name="Picture 24" descr="ICEALOT_MWR_vap_2008_03_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26" name="Picture 25" descr="ICEALOT_MWR_vap_2008_03_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27" name="Picture 26" descr="ICEALOT_MWR_vap_2008_03_2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286000"/>
            <a:ext cx="3048000" cy="2286000"/>
          </a:xfrm>
          <a:prstGeom prst="rect">
            <a:avLst/>
          </a:prstGeom>
        </p:spPr>
      </p:pic>
      <p:pic>
        <p:nvPicPr>
          <p:cNvPr id="28" name="Picture 27" descr="ICEALOT_MWR_vap_2008_03_2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9" name="Picture 28" descr="ICEALOT_MWR_vap_2008_03_2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ALOT_MWR_vap_2008_04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MWR_vap_2008_03_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MWR_vap_2008_03_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MWR_vap_2008_03_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MWR_vap_2008_03_3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MWR_vap_2008_04_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MWR_vap_2008_04_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2098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MWR_vap_2008_04_0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MWR_vap_2008_04_0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EALOT_MWR_vap_2008_04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MWR_vap_2008_04_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MWR_vap_2008_04_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MWR_vap_2008_04_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762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MWR_vap_2008_04_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MWR_vap_2008_04_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MWR_vap_2008_04_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438400"/>
            <a:ext cx="3048000" cy="2286000"/>
          </a:xfrm>
          <a:prstGeom prst="rect">
            <a:avLst/>
          </a:prstGeom>
        </p:spPr>
      </p:pic>
      <p:pic>
        <p:nvPicPr>
          <p:cNvPr id="18" name="Picture 17" descr="ICEALOT_MWR_vap_2008_04_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9" name="Picture 18" descr="ICEALOT_MWR_vap_2008_04_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EALOT_MWR_vap_2008_04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21" name="Picture 20" descr="ICEALOT_MWR_vap_2008_04_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22" name="Picture 21" descr="ICEALOT_MWR_vap_2008_04_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23" name="Picture 22" descr="ICEALOT_MWR_vap_2008_04_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62200"/>
            <a:ext cx="3048000" cy="2286000"/>
          </a:xfrm>
          <a:prstGeom prst="rect">
            <a:avLst/>
          </a:prstGeom>
        </p:spPr>
      </p:pic>
      <p:pic>
        <p:nvPicPr>
          <p:cNvPr id="24" name="Picture 23" descr="ICEALOT_MWR_vap_2008_04_1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362200"/>
            <a:ext cx="3048000" cy="2286000"/>
          </a:xfrm>
          <a:prstGeom prst="rect">
            <a:avLst/>
          </a:prstGeom>
        </p:spPr>
      </p:pic>
      <p:pic>
        <p:nvPicPr>
          <p:cNvPr id="25" name="Picture 24" descr="ICEALOT_MWR_vap_2008_04_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2362200"/>
            <a:ext cx="3048000" cy="2286000"/>
          </a:xfrm>
          <a:prstGeom prst="rect">
            <a:avLst/>
          </a:prstGeom>
        </p:spPr>
      </p:pic>
      <p:pic>
        <p:nvPicPr>
          <p:cNvPr id="26" name="Picture 25" descr="ICEALOT_MWR_vap_2008_04_2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27" name="Picture 26" descr="ICEALOT_MWR_vap_2008_04_2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  <p:pic>
        <p:nvPicPr>
          <p:cNvPr id="28" name="Picture 27" descr="ICEALOT_MWR_vap_2008_04_2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3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MWR_liq_2008_03_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3" name="Picture 2" descr="ICEALOT_MWR_liq_2008_03_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MWR_liq_2008_03_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MWR_liq_2008_03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MWR_liq_2008_03_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MWR_liq_2008_03_2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MWR_liq_2008_03_2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MWR_liq_2008_03_2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MWR_liq_2008_03_2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EALOT_PSDSCS_RH_1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RH_1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RH_1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572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RH_1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23622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RH_09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RH_09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RH_09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RH_10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PSDSCS_RH_1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MWR_liq_2008_04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3" name="Picture 2" descr="ICEALOT_MWR_liq_2008_03_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MWR_liq_2008_03_2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MWR_liq_2008_03_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MWR_liq_2008_03_3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MWR_liq_2008_04_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MWR_liq_2008_04_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98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MWR_liq_2008_04_0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MWR_liq_2008_04_0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MWR_liq_2008_04_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572000"/>
            <a:ext cx="3048000" cy="2286000"/>
          </a:xfrm>
          <a:prstGeom prst="rect">
            <a:avLst/>
          </a:prstGeom>
        </p:spPr>
      </p:pic>
      <p:pic>
        <p:nvPicPr>
          <p:cNvPr id="3" name="Picture 2" descr="ICEALOT_MWR_liq_2008_04_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4" name="Picture 3" descr="ICEALOT_MWR_liq_2008_04_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0"/>
            <a:ext cx="3048000" cy="2286000"/>
          </a:xfrm>
          <a:prstGeom prst="rect">
            <a:avLst/>
          </a:prstGeom>
        </p:spPr>
      </p:pic>
      <p:pic>
        <p:nvPicPr>
          <p:cNvPr id="5" name="Picture 4" descr="ICEALOT_MWR_liq_2008_04_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0"/>
            <a:ext cx="3048000" cy="2286000"/>
          </a:xfrm>
          <a:prstGeom prst="rect">
            <a:avLst/>
          </a:prstGeom>
        </p:spPr>
      </p:pic>
      <p:pic>
        <p:nvPicPr>
          <p:cNvPr id="6" name="Picture 5" descr="ICEALOT_MWR_liq_2008_04_0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3622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MWR_liq_2008_04_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23622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MWR_liq_2008_04_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3600" y="23622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MWR_liq_2008_04_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MWR_liq_2008_04_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718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PSDSCS_RH_1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RH_1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RH_1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RH_1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11" name="Picture 10" descr="ICEALOT_PSDSCS_RH_11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4572000"/>
            <a:ext cx="3048000" cy="2286000"/>
          </a:xfrm>
          <a:prstGeom prst="rect">
            <a:avLst/>
          </a:prstGeom>
        </p:spPr>
      </p:pic>
      <p:pic>
        <p:nvPicPr>
          <p:cNvPr id="12" name="Picture 11" descr="ICEALOT_PSDSCS_RH_11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286000"/>
            <a:ext cx="3048000" cy="2286000"/>
          </a:xfrm>
          <a:prstGeom prst="rect">
            <a:avLst/>
          </a:prstGeom>
        </p:spPr>
      </p:pic>
      <p:pic>
        <p:nvPicPr>
          <p:cNvPr id="13" name="Picture 12" descr="ICEALOT_PSDSCS_RH_1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2286000"/>
            <a:ext cx="3048000" cy="2286000"/>
          </a:xfrm>
          <a:prstGeom prst="rect">
            <a:avLst/>
          </a:prstGeom>
        </p:spPr>
      </p:pic>
      <p:pic>
        <p:nvPicPr>
          <p:cNvPr id="14" name="Picture 13" descr="ICEALOT_PSDSCS_RH_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PSDSCS_RH_11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4572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ALOT_PSDSCS_T_08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4572000"/>
            <a:ext cx="3048000" cy="2286000"/>
          </a:xfrm>
          <a:prstGeom prst="rect">
            <a:avLst/>
          </a:prstGeom>
        </p:spPr>
      </p:pic>
      <p:pic>
        <p:nvPicPr>
          <p:cNvPr id="6" name="Picture 5" descr="ICEALOT_PSDSCS_T_08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0"/>
            <a:ext cx="3048000" cy="2286000"/>
          </a:xfrm>
          <a:prstGeom prst="rect">
            <a:avLst/>
          </a:prstGeom>
        </p:spPr>
      </p:pic>
      <p:pic>
        <p:nvPicPr>
          <p:cNvPr id="7" name="Picture 6" descr="ICEALOT_PSDSCS_T_08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2286000"/>
            <a:ext cx="3048000" cy="2286000"/>
          </a:xfrm>
          <a:prstGeom prst="rect">
            <a:avLst/>
          </a:prstGeom>
        </p:spPr>
      </p:pic>
      <p:pic>
        <p:nvPicPr>
          <p:cNvPr id="8" name="Picture 7" descr="ICEALOT_PSDSCS_T_08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2286000"/>
            <a:ext cx="3048000" cy="2286000"/>
          </a:xfrm>
          <a:prstGeom prst="rect">
            <a:avLst/>
          </a:prstGeom>
        </p:spPr>
      </p:pic>
      <p:pic>
        <p:nvPicPr>
          <p:cNvPr id="9" name="Picture 8" descr="ICEALOT_PSDSCS_T_08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72000"/>
            <a:ext cx="3048000" cy="2286000"/>
          </a:xfrm>
          <a:prstGeom prst="rect">
            <a:avLst/>
          </a:prstGeom>
        </p:spPr>
      </p:pic>
      <p:pic>
        <p:nvPicPr>
          <p:cNvPr id="10" name="Picture 9" descr="ICEALOT_PSDSCS_T_08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9400" y="4572000"/>
            <a:ext cx="3048000" cy="2286000"/>
          </a:xfrm>
          <a:prstGeom prst="rect">
            <a:avLst/>
          </a:prstGeom>
        </p:spPr>
      </p:pic>
      <p:pic>
        <p:nvPicPr>
          <p:cNvPr id="15" name="Picture 14" descr="ICEALOT_PSDSCS_T_08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7400" y="0"/>
            <a:ext cx="3048000" cy="2286000"/>
          </a:xfrm>
          <a:prstGeom prst="rect">
            <a:avLst/>
          </a:prstGeom>
        </p:spPr>
      </p:pic>
      <p:pic>
        <p:nvPicPr>
          <p:cNvPr id="16" name="Picture 15" descr="ICEALOT_PSDSCS_T_07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</p:spPr>
      </p:pic>
      <p:pic>
        <p:nvPicPr>
          <p:cNvPr id="17" name="Picture 16" descr="ICEALOT_PSDSCS_T_0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19400" y="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3601</TotalTime>
  <Words>9</Words>
  <Application>Microsoft Office PowerPoint</Application>
  <PresentationFormat>On-screen Show (4:3)</PresentationFormat>
  <Paragraphs>5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dwolfe</cp:lastModifiedBy>
  <cp:revision>164</cp:revision>
  <dcterms:created xsi:type="dcterms:W3CDTF">2006-08-16T00:00:00Z</dcterms:created>
  <dcterms:modified xsi:type="dcterms:W3CDTF">2010-05-24T12:20:44Z</dcterms:modified>
</cp:coreProperties>
</file>