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FB2E-0025-48CE-B5C2-FFA201C817F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C943-D0AF-441C-A879-DD8C32A3F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3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FB2E-0025-48CE-B5C2-FFA201C817F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C943-D0AF-441C-A879-DD8C32A3F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4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FB2E-0025-48CE-B5C2-FFA201C817F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C943-D0AF-441C-A879-DD8C32A3F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9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FB2E-0025-48CE-B5C2-FFA201C817F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C943-D0AF-441C-A879-DD8C32A3F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19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FB2E-0025-48CE-B5C2-FFA201C817F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C943-D0AF-441C-A879-DD8C32A3F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FB2E-0025-48CE-B5C2-FFA201C817F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C943-D0AF-441C-A879-DD8C32A3F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1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FB2E-0025-48CE-B5C2-FFA201C817F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C943-D0AF-441C-A879-DD8C32A3F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8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FB2E-0025-48CE-B5C2-FFA201C817F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C943-D0AF-441C-A879-DD8C32A3F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FB2E-0025-48CE-B5C2-FFA201C817F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C943-D0AF-441C-A879-DD8C32A3F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1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FB2E-0025-48CE-B5C2-FFA201C817F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C943-D0AF-441C-A879-DD8C32A3F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FB2E-0025-48CE-B5C2-FFA201C817F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CC943-D0AF-441C-A879-DD8C32A3F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0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FB2E-0025-48CE-B5C2-FFA201C817F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CC943-D0AF-441C-A879-DD8C32A3F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2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123825"/>
            <a:ext cx="9518269" cy="6734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5334000"/>
            <a:ext cx="1606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ECMWF Model</a:t>
            </a:r>
          </a:p>
          <a:p>
            <a:r>
              <a:rPr lang="en-US" b="1" dirty="0" smtClean="0"/>
              <a:t>Oct 4, 1PM LT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438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910" y="1498600"/>
            <a:ext cx="177817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NRL wave model</a:t>
            </a:r>
          </a:p>
          <a:p>
            <a:r>
              <a:rPr lang="en-US" b="1" dirty="0" smtClean="0"/>
              <a:t>Run Shore-side</a:t>
            </a:r>
          </a:p>
          <a:p>
            <a:r>
              <a:rPr lang="en-US" b="1" dirty="0" smtClean="0"/>
              <a:t>*Good ice*</a:t>
            </a:r>
          </a:p>
          <a:p>
            <a:r>
              <a:rPr lang="en-US" b="1" dirty="0" smtClean="0"/>
              <a:t>Oct 4, 1PM LT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791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01" y="316992"/>
            <a:ext cx="7958488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1410" y="4330700"/>
            <a:ext cx="177817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NRL wave model</a:t>
            </a:r>
          </a:p>
          <a:p>
            <a:r>
              <a:rPr lang="en-US" b="1" dirty="0" smtClean="0"/>
              <a:t>Run Ship-side</a:t>
            </a:r>
          </a:p>
          <a:p>
            <a:r>
              <a:rPr lang="en-US" b="1" dirty="0" smtClean="0"/>
              <a:t>Oct 4, 1PM LT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366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50" y="0"/>
            <a:ext cx="7380020" cy="640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610" y="4114800"/>
            <a:ext cx="177817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NRL wave model</a:t>
            </a:r>
          </a:p>
          <a:p>
            <a:r>
              <a:rPr lang="en-US" b="1" dirty="0" smtClean="0"/>
              <a:t>Run Ship-side</a:t>
            </a:r>
          </a:p>
          <a:p>
            <a:r>
              <a:rPr lang="en-US" b="1" dirty="0" smtClean="0"/>
              <a:t>Oct 5, 1PM LT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328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38" y="256032"/>
            <a:ext cx="7717713" cy="6403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0410" y="4330700"/>
            <a:ext cx="177817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NRL wave model</a:t>
            </a:r>
          </a:p>
          <a:p>
            <a:r>
              <a:rPr lang="en-US" b="1" dirty="0" smtClean="0"/>
              <a:t>Run Ship-side</a:t>
            </a:r>
          </a:p>
          <a:p>
            <a:r>
              <a:rPr lang="en-US" b="1" dirty="0" smtClean="0"/>
              <a:t>Oct 6, 1PM LT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2160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51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NRL7320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Rogers, Erick</dc:creator>
  <cp:lastModifiedBy>Rogers, Erick</cp:lastModifiedBy>
  <cp:revision>2</cp:revision>
  <dcterms:created xsi:type="dcterms:W3CDTF">2015-10-03T00:56:37Z</dcterms:created>
  <dcterms:modified xsi:type="dcterms:W3CDTF">2015-10-03T01:08:23Z</dcterms:modified>
</cp:coreProperties>
</file>